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8" r:id="rId23"/>
    <p:sldId id="277" r:id="rId24"/>
  </p:sldIdLst>
  <p:sldSz cx="12192000" cy="6858000"/>
  <p:notesSz cx="6858000" cy="9144000"/>
  <p:embeddedFontLst>
    <p:embeddedFont>
      <p:font typeface="Calibri" panose="020F0502020204030204" pitchFamily="34" charset="0"/>
      <p:regular r:id="rId26"/>
      <p:bold r:id="rId27"/>
      <p:italic r:id="rId28"/>
      <p:boldItalic r:id="rId29"/>
    </p:embeddedFont>
    <p:embeddedFont>
      <p:font typeface="Century Gothic" panose="020B0502020202020204"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F1DD1B-D42A-4B3E-8335-8011248CE8C8}">
  <a:tblStyle styleId="{80F1DD1B-D42A-4B3E-8335-8011248CE8C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0" name="Google Shape;34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37b12111d6_1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2" name="Google Shape;412;g237b12111d6_1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3" name="Google Shape;413;g237b12111d6_1_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25b0770c249_1_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6" name="Google Shape;466;g25b0770c249_1_1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7" name="Google Shape;467;g25b0770c249_1_1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5b0770c249_1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8" name="Google Shape;478;g25b0770c249_1_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9" name="Google Shape;479;g25b0770c249_1_9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25b0770c249_0_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0" name="Google Shape;490;g25b0770c249_0_1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1" name="Google Shape;491;g25b0770c249_0_1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5b0770c249_1_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2" name="Google Shape;502;g25b0770c249_1_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3" name="Google Shape;503;g25b0770c249_1_8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5b0770c249_0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4" name="Google Shape;514;g25b0770c249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0" name="Google Shape;52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6" name="Google Shape;52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25b0770c249_2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2" name="Google Shape;532;g25b0770c249_2_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3" name="Google Shape;533;g25b0770c249_2_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7" name="Google Shape;34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237b12111d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4" name="Google Shape;544;g237b12111d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5" name="Google Shape;545;g237b12111d6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2" name="Google Shape;562;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3" name="Google Shape;563;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2" name="Google Shape;562;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3" name="Google Shape;563;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3506023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9" name="Google Shape;56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25b0770c249_2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g25b0770c249_2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5b0770c249_0_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g25b0770c249_0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5b0770c249_0_9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5" name="Google Shape;365;g25b0770c249_0_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5b0770c249_1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1" name="Google Shape;371;g25b0770c249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5b0770c249_1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g25b0770c249_1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5b0770c249_2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g25b0770c249_2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0" name="Google Shape;40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1" name="Google Shape;401;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p:cSld name="Title">
    <p:spTree>
      <p:nvGrpSpPr>
        <p:cNvPr id="1"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a:stretch/>
        </p:blipFill>
        <p:spPr>
          <a:xfrm>
            <a:off x="0" y="0"/>
            <a:ext cx="12192000" cy="6858001"/>
          </a:xfrm>
          <a:prstGeom prst="rect">
            <a:avLst/>
          </a:prstGeom>
          <a:noFill/>
          <a:ln>
            <a:noFill/>
          </a:ln>
        </p:spPr>
      </p:pic>
      <p:sp>
        <p:nvSpPr>
          <p:cNvPr id="15" name="Google Shape;15;p2"/>
          <p:cNvSpPr txBox="1">
            <a:spLocks noGrp="1"/>
          </p:cNvSpPr>
          <p:nvPr>
            <p:ph type="title"/>
          </p:nvPr>
        </p:nvSpPr>
        <p:spPr>
          <a:xfrm>
            <a:off x="825674" y="1327759"/>
            <a:ext cx="4989600" cy="19296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accent6"/>
              </a:buClr>
              <a:buSzPts val="4800"/>
              <a:buFont typeface="Century Gothic"/>
              <a:buNone/>
              <a:defRPr sz="4800" b="1" i="0" u="none" strike="noStrike" cap="none">
                <a:solidFill>
                  <a:schemeClr val="accent6"/>
                </a:solidFill>
                <a:latin typeface="Century Gothic"/>
                <a:ea typeface="Century Gothic"/>
                <a:cs typeface="Century Gothic"/>
                <a:sym typeface="Century Gothic"/>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6" name="Google Shape;16;p2"/>
          <p:cNvSpPr txBox="1">
            <a:spLocks noGrp="1"/>
          </p:cNvSpPr>
          <p:nvPr>
            <p:ph type="body" idx="1"/>
          </p:nvPr>
        </p:nvSpPr>
        <p:spPr>
          <a:xfrm>
            <a:off x="838934" y="3257264"/>
            <a:ext cx="4989600" cy="8160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Market Opportunity Comparison">
  <p:cSld name="Market Opportunity Comparison">
    <p:spTree>
      <p:nvGrpSpPr>
        <p:cNvPr id="1" name="Shape 110"/>
        <p:cNvGrpSpPr/>
        <p:nvPr/>
      </p:nvGrpSpPr>
      <p:grpSpPr>
        <a:xfrm>
          <a:off x="0" y="0"/>
          <a:ext cx="0" cy="0"/>
          <a:chOff x="0" y="0"/>
          <a:chExt cx="0" cy="0"/>
        </a:xfrm>
      </p:grpSpPr>
      <p:pic>
        <p:nvPicPr>
          <p:cNvPr id="111" name="Google Shape;111;p11"/>
          <p:cNvPicPr preferRelativeResize="0"/>
          <p:nvPr/>
        </p:nvPicPr>
        <p:blipFill rotWithShape="1">
          <a:blip r:embed="rId2">
            <a:alphaModFix/>
          </a:blip>
          <a:srcRect/>
          <a:stretch/>
        </p:blipFill>
        <p:spPr>
          <a:xfrm>
            <a:off x="0" y="0"/>
            <a:ext cx="12192000" cy="6858001"/>
          </a:xfrm>
          <a:prstGeom prst="rect">
            <a:avLst/>
          </a:prstGeom>
          <a:noFill/>
          <a:ln>
            <a:noFill/>
          </a:ln>
        </p:spPr>
      </p:pic>
      <p:sp>
        <p:nvSpPr>
          <p:cNvPr id="112" name="Google Shape;112;p11"/>
          <p:cNvSpPr txBox="1">
            <a:spLocks noGrp="1"/>
          </p:cNvSpPr>
          <p:nvPr>
            <p:ph type="title"/>
          </p:nvPr>
        </p:nvSpPr>
        <p:spPr>
          <a:xfrm>
            <a:off x="5029799" y="1377876"/>
            <a:ext cx="5097300" cy="918300"/>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lt1"/>
              </a:buClr>
              <a:buSzPts val="2800"/>
              <a:buFont typeface="Century Gothic"/>
              <a:buNone/>
              <a:defRPr sz="2800" b="1"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3" name="Google Shape;113;p11"/>
          <p:cNvSpPr txBox="1">
            <a:spLocks noGrp="1"/>
          </p:cNvSpPr>
          <p:nvPr>
            <p:ph type="body" idx="1"/>
          </p:nvPr>
        </p:nvSpPr>
        <p:spPr>
          <a:xfrm>
            <a:off x="2535012" y="2724048"/>
            <a:ext cx="1786500" cy="10722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1000"/>
              </a:spcBef>
              <a:spcAft>
                <a:spcPts val="0"/>
              </a:spcAft>
              <a:buClr>
                <a:schemeClr val="accent6"/>
              </a:buClr>
              <a:buSzPts val="5400"/>
              <a:buFont typeface="Arial"/>
              <a:buNone/>
              <a:defRPr sz="54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4" name="Google Shape;114;p11"/>
          <p:cNvSpPr txBox="1">
            <a:spLocks noGrp="1"/>
          </p:cNvSpPr>
          <p:nvPr>
            <p:ph type="body" idx="2"/>
          </p:nvPr>
        </p:nvSpPr>
        <p:spPr>
          <a:xfrm>
            <a:off x="4267209" y="2930881"/>
            <a:ext cx="3639900" cy="387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5" name="Google Shape;115;p11"/>
          <p:cNvSpPr txBox="1">
            <a:spLocks noGrp="1"/>
          </p:cNvSpPr>
          <p:nvPr>
            <p:ph type="body" idx="3"/>
          </p:nvPr>
        </p:nvSpPr>
        <p:spPr>
          <a:xfrm>
            <a:off x="4267209" y="3282057"/>
            <a:ext cx="3639900" cy="481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6" name="Google Shape;116;p11"/>
          <p:cNvSpPr txBox="1">
            <a:spLocks noGrp="1"/>
          </p:cNvSpPr>
          <p:nvPr>
            <p:ph type="body" idx="4"/>
          </p:nvPr>
        </p:nvSpPr>
        <p:spPr>
          <a:xfrm>
            <a:off x="2535012" y="3882118"/>
            <a:ext cx="1786500" cy="10722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1000"/>
              </a:spcBef>
              <a:spcAft>
                <a:spcPts val="0"/>
              </a:spcAft>
              <a:buClr>
                <a:schemeClr val="accent6"/>
              </a:buClr>
              <a:buSzPts val="5400"/>
              <a:buFont typeface="Arial"/>
              <a:buNone/>
              <a:defRPr sz="54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7" name="Google Shape;117;p11"/>
          <p:cNvSpPr txBox="1">
            <a:spLocks noGrp="1"/>
          </p:cNvSpPr>
          <p:nvPr>
            <p:ph type="body" idx="5"/>
          </p:nvPr>
        </p:nvSpPr>
        <p:spPr>
          <a:xfrm>
            <a:off x="4267209" y="4097257"/>
            <a:ext cx="3639900" cy="387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8" name="Google Shape;118;p11"/>
          <p:cNvSpPr txBox="1">
            <a:spLocks noGrp="1"/>
          </p:cNvSpPr>
          <p:nvPr>
            <p:ph type="body" idx="6"/>
          </p:nvPr>
        </p:nvSpPr>
        <p:spPr>
          <a:xfrm>
            <a:off x="4267209" y="4448433"/>
            <a:ext cx="3639900" cy="481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9" name="Google Shape;119;p11"/>
          <p:cNvSpPr txBox="1">
            <a:spLocks noGrp="1"/>
          </p:cNvSpPr>
          <p:nvPr>
            <p:ph type="body" idx="7"/>
          </p:nvPr>
        </p:nvSpPr>
        <p:spPr>
          <a:xfrm>
            <a:off x="2535012" y="5046627"/>
            <a:ext cx="1786500" cy="10722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1000"/>
              </a:spcBef>
              <a:spcAft>
                <a:spcPts val="0"/>
              </a:spcAft>
              <a:buClr>
                <a:schemeClr val="accent6"/>
              </a:buClr>
              <a:buSzPts val="5400"/>
              <a:buFont typeface="Arial"/>
              <a:buNone/>
              <a:defRPr sz="54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0" name="Google Shape;120;p11"/>
          <p:cNvSpPr txBox="1">
            <a:spLocks noGrp="1"/>
          </p:cNvSpPr>
          <p:nvPr>
            <p:ph type="body" idx="8"/>
          </p:nvPr>
        </p:nvSpPr>
        <p:spPr>
          <a:xfrm>
            <a:off x="4258730" y="5267189"/>
            <a:ext cx="3639900" cy="387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1" name="Google Shape;121;p11"/>
          <p:cNvSpPr txBox="1">
            <a:spLocks noGrp="1"/>
          </p:cNvSpPr>
          <p:nvPr>
            <p:ph type="body" idx="9"/>
          </p:nvPr>
        </p:nvSpPr>
        <p:spPr>
          <a:xfrm>
            <a:off x="4258730" y="5618365"/>
            <a:ext cx="3639900" cy="481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2" name="Google Shape;122;p11"/>
          <p:cNvSpPr txBox="1">
            <a:spLocks noGrp="1"/>
          </p:cNvSpPr>
          <p:nvPr>
            <p:ph type="ftr" idx="11"/>
          </p:nvPr>
        </p:nvSpPr>
        <p:spPr>
          <a:xfrm rot="5400000">
            <a:off x="10541139" y="1408189"/>
            <a:ext cx="27705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sz="900" b="1" cap="none">
                <a:solidFill>
                  <a:schemeClr val="lt1"/>
                </a:solidFill>
                <a:latin typeface="Century Gothic"/>
                <a:ea typeface="Century Gothic"/>
                <a:cs typeface="Century Gothic"/>
                <a:sym typeface="Century Gothic"/>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3" name="Google Shape;123;p11"/>
          <p:cNvSpPr txBox="1">
            <a:spLocks noGrp="1"/>
          </p:cNvSpPr>
          <p:nvPr>
            <p:ph type="sldNum" idx="12"/>
          </p:nvPr>
        </p:nvSpPr>
        <p:spPr>
          <a:xfrm>
            <a:off x="11519019" y="3164804"/>
            <a:ext cx="546000" cy="579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b="0" i="0" u="none" strike="noStrike" cap="none">
                <a:solidFill>
                  <a:schemeClr val="accent6"/>
                </a:solidFill>
                <a:latin typeface="Arial"/>
                <a:ea typeface="Arial"/>
                <a:cs typeface="Arial"/>
                <a:sym typeface="Arial"/>
              </a:defRPr>
            </a:lvl1pPr>
            <a:lvl2pPr marL="0" marR="0" lvl="1" indent="0" algn="r" rtl="0">
              <a:spcBef>
                <a:spcPts val="0"/>
              </a:spcBef>
              <a:buNone/>
              <a:defRPr sz="1600" b="0" i="0" u="none" strike="noStrike" cap="none">
                <a:solidFill>
                  <a:schemeClr val="accent6"/>
                </a:solidFill>
                <a:latin typeface="Arial"/>
                <a:ea typeface="Arial"/>
                <a:cs typeface="Arial"/>
                <a:sym typeface="Arial"/>
              </a:defRPr>
            </a:lvl2pPr>
            <a:lvl3pPr marL="0" marR="0" lvl="2" indent="0" algn="r" rtl="0">
              <a:spcBef>
                <a:spcPts val="0"/>
              </a:spcBef>
              <a:buNone/>
              <a:defRPr sz="1600" b="0" i="0" u="none" strike="noStrike" cap="none">
                <a:solidFill>
                  <a:schemeClr val="accent6"/>
                </a:solidFill>
                <a:latin typeface="Arial"/>
                <a:ea typeface="Arial"/>
                <a:cs typeface="Arial"/>
                <a:sym typeface="Arial"/>
              </a:defRPr>
            </a:lvl3pPr>
            <a:lvl4pPr marL="0" marR="0" lvl="3" indent="0" algn="r" rtl="0">
              <a:spcBef>
                <a:spcPts val="0"/>
              </a:spcBef>
              <a:buNone/>
              <a:defRPr sz="1600" b="0" i="0" u="none" strike="noStrike" cap="none">
                <a:solidFill>
                  <a:schemeClr val="accent6"/>
                </a:solidFill>
                <a:latin typeface="Arial"/>
                <a:ea typeface="Arial"/>
                <a:cs typeface="Arial"/>
                <a:sym typeface="Arial"/>
              </a:defRPr>
            </a:lvl4pPr>
            <a:lvl5pPr marL="0" marR="0" lvl="4" indent="0" algn="r" rtl="0">
              <a:spcBef>
                <a:spcPts val="0"/>
              </a:spcBef>
              <a:buNone/>
              <a:defRPr sz="1600" b="0" i="0" u="none" strike="noStrike" cap="none">
                <a:solidFill>
                  <a:schemeClr val="accent6"/>
                </a:solidFill>
                <a:latin typeface="Arial"/>
                <a:ea typeface="Arial"/>
                <a:cs typeface="Arial"/>
                <a:sym typeface="Arial"/>
              </a:defRPr>
            </a:lvl5pPr>
            <a:lvl6pPr marL="0" marR="0" lvl="5" indent="0" algn="r" rtl="0">
              <a:spcBef>
                <a:spcPts val="0"/>
              </a:spcBef>
              <a:buNone/>
              <a:defRPr sz="1600" b="0" i="0" u="none" strike="noStrike" cap="none">
                <a:solidFill>
                  <a:schemeClr val="accent6"/>
                </a:solidFill>
                <a:latin typeface="Arial"/>
                <a:ea typeface="Arial"/>
                <a:cs typeface="Arial"/>
                <a:sym typeface="Arial"/>
              </a:defRPr>
            </a:lvl6pPr>
            <a:lvl7pPr marL="0" marR="0" lvl="6" indent="0" algn="r" rtl="0">
              <a:spcBef>
                <a:spcPts val="0"/>
              </a:spcBef>
              <a:buNone/>
              <a:defRPr sz="1600" b="0" i="0" u="none" strike="noStrike" cap="none">
                <a:solidFill>
                  <a:schemeClr val="accent6"/>
                </a:solidFill>
                <a:latin typeface="Arial"/>
                <a:ea typeface="Arial"/>
                <a:cs typeface="Arial"/>
                <a:sym typeface="Arial"/>
              </a:defRPr>
            </a:lvl7pPr>
            <a:lvl8pPr marL="0" marR="0" lvl="7" indent="0" algn="r" rtl="0">
              <a:spcBef>
                <a:spcPts val="0"/>
              </a:spcBef>
              <a:buNone/>
              <a:defRPr sz="1600" b="0" i="0" u="none" strike="noStrike" cap="none">
                <a:solidFill>
                  <a:schemeClr val="accent6"/>
                </a:solidFill>
                <a:latin typeface="Arial"/>
                <a:ea typeface="Arial"/>
                <a:cs typeface="Arial"/>
                <a:sym typeface="Arial"/>
              </a:defRPr>
            </a:lvl8pPr>
            <a:lvl9pPr marL="0" marR="0" lvl="8" indent="0" algn="r" rtl="0">
              <a:spcBef>
                <a:spcPts val="0"/>
              </a:spcBef>
              <a:buNone/>
              <a:defRPr sz="1600" b="0" i="0" u="none" strike="noStrike" cap="none">
                <a:solidFill>
                  <a:schemeClr val="accent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24" name="Google Shape;124;p11"/>
          <p:cNvSpPr txBox="1">
            <a:spLocks noGrp="1"/>
          </p:cNvSpPr>
          <p:nvPr>
            <p:ph type="dt" idx="10"/>
          </p:nvPr>
        </p:nvSpPr>
        <p:spPr>
          <a:xfrm rot="5400000">
            <a:off x="10595937" y="5074999"/>
            <a:ext cx="26478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sz="900" b="1">
                <a:solidFill>
                  <a:schemeClr val="lt1"/>
                </a:solidFill>
                <a:latin typeface="Century Gothic"/>
                <a:ea typeface="Century Gothic"/>
                <a:cs typeface="Century Gothic"/>
                <a:sym typeface="Century Gothic"/>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Our Competition">
  <p:cSld name="Our Competition">
    <p:spTree>
      <p:nvGrpSpPr>
        <p:cNvPr id="1" name="Shape 125"/>
        <p:cNvGrpSpPr/>
        <p:nvPr/>
      </p:nvGrpSpPr>
      <p:grpSpPr>
        <a:xfrm>
          <a:off x="0" y="0"/>
          <a:ext cx="0" cy="0"/>
          <a:chOff x="0" y="0"/>
          <a:chExt cx="0" cy="0"/>
        </a:xfrm>
      </p:grpSpPr>
      <p:pic>
        <p:nvPicPr>
          <p:cNvPr id="126" name="Google Shape;126;p12"/>
          <p:cNvPicPr preferRelativeResize="0"/>
          <p:nvPr/>
        </p:nvPicPr>
        <p:blipFill rotWithShape="1">
          <a:blip r:embed="rId2">
            <a:alphaModFix/>
          </a:blip>
          <a:srcRect/>
          <a:stretch/>
        </p:blipFill>
        <p:spPr>
          <a:xfrm>
            <a:off x="0" y="0"/>
            <a:ext cx="12192000" cy="6858001"/>
          </a:xfrm>
          <a:prstGeom prst="rect">
            <a:avLst/>
          </a:prstGeom>
          <a:noFill/>
          <a:ln>
            <a:noFill/>
          </a:ln>
        </p:spPr>
      </p:pic>
      <p:sp>
        <p:nvSpPr>
          <p:cNvPr id="127" name="Google Shape;127;p12"/>
          <p:cNvSpPr txBox="1">
            <a:spLocks noGrp="1"/>
          </p:cNvSpPr>
          <p:nvPr>
            <p:ph type="title"/>
          </p:nvPr>
        </p:nvSpPr>
        <p:spPr>
          <a:xfrm>
            <a:off x="2434082" y="2232234"/>
            <a:ext cx="7323900" cy="743700"/>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lt1"/>
              </a:buClr>
              <a:buSzPts val="2800"/>
              <a:buFont typeface="Century Gothic"/>
              <a:buNone/>
              <a:defRPr sz="2800" b="1"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28" name="Google Shape;128;p12"/>
          <p:cNvSpPr txBox="1">
            <a:spLocks noGrp="1"/>
          </p:cNvSpPr>
          <p:nvPr>
            <p:ph type="body" idx="1"/>
          </p:nvPr>
        </p:nvSpPr>
        <p:spPr>
          <a:xfrm>
            <a:off x="1469369" y="3317783"/>
            <a:ext cx="4172400" cy="27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accent6"/>
              </a:buClr>
              <a:buSzPts val="1600"/>
              <a:buFont typeface="Arial"/>
              <a:buNone/>
              <a:defRPr sz="16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9" name="Google Shape;129;p12"/>
          <p:cNvSpPr txBox="1">
            <a:spLocks noGrp="1"/>
          </p:cNvSpPr>
          <p:nvPr>
            <p:ph type="body" idx="2"/>
          </p:nvPr>
        </p:nvSpPr>
        <p:spPr>
          <a:xfrm>
            <a:off x="1469369" y="3651424"/>
            <a:ext cx="4172400" cy="2329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0"/>
              </a:spcBef>
              <a:spcAft>
                <a:spcPts val="0"/>
              </a:spcAft>
              <a:buClr>
                <a:schemeClr val="accent6"/>
              </a:buClr>
              <a:buSzPts val="1400"/>
              <a:buFont typeface="Courier New"/>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12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0" name="Google Shape;130;p12"/>
          <p:cNvSpPr txBox="1">
            <a:spLocks noGrp="1"/>
          </p:cNvSpPr>
          <p:nvPr>
            <p:ph type="body" idx="3"/>
          </p:nvPr>
        </p:nvSpPr>
        <p:spPr>
          <a:xfrm>
            <a:off x="6672448" y="3317783"/>
            <a:ext cx="4172400" cy="27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accent6"/>
              </a:buClr>
              <a:buSzPts val="1600"/>
              <a:buFont typeface="Arial"/>
              <a:buNone/>
              <a:defRPr sz="16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1" name="Google Shape;131;p12"/>
          <p:cNvSpPr txBox="1">
            <a:spLocks noGrp="1"/>
          </p:cNvSpPr>
          <p:nvPr>
            <p:ph type="body" idx="4"/>
          </p:nvPr>
        </p:nvSpPr>
        <p:spPr>
          <a:xfrm>
            <a:off x="6672448" y="3651424"/>
            <a:ext cx="4172400" cy="2329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0"/>
              </a:spcBef>
              <a:spcAft>
                <a:spcPts val="0"/>
              </a:spcAft>
              <a:buClr>
                <a:schemeClr val="accent6"/>
              </a:buClr>
              <a:buSzPts val="1400"/>
              <a:buFont typeface="Courier New"/>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12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2" name="Google Shape;132;p12"/>
          <p:cNvSpPr txBox="1">
            <a:spLocks noGrp="1"/>
          </p:cNvSpPr>
          <p:nvPr>
            <p:ph type="ftr" idx="11"/>
          </p:nvPr>
        </p:nvSpPr>
        <p:spPr>
          <a:xfrm rot="5400000">
            <a:off x="10541139" y="1408189"/>
            <a:ext cx="27705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sz="900" b="1" cap="none">
                <a:solidFill>
                  <a:schemeClr val="lt1"/>
                </a:solidFill>
                <a:latin typeface="Century Gothic"/>
                <a:ea typeface="Century Gothic"/>
                <a:cs typeface="Century Gothic"/>
                <a:sym typeface="Century Gothic"/>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3" name="Google Shape;133;p12"/>
          <p:cNvSpPr txBox="1">
            <a:spLocks noGrp="1"/>
          </p:cNvSpPr>
          <p:nvPr>
            <p:ph type="sldNum" idx="12"/>
          </p:nvPr>
        </p:nvSpPr>
        <p:spPr>
          <a:xfrm>
            <a:off x="11519019" y="3164804"/>
            <a:ext cx="546000" cy="579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b="0" i="0" u="none" strike="noStrike" cap="none">
                <a:solidFill>
                  <a:schemeClr val="accent6"/>
                </a:solidFill>
                <a:latin typeface="Arial"/>
                <a:ea typeface="Arial"/>
                <a:cs typeface="Arial"/>
                <a:sym typeface="Arial"/>
              </a:defRPr>
            </a:lvl1pPr>
            <a:lvl2pPr marL="0" marR="0" lvl="1" indent="0" algn="r" rtl="0">
              <a:spcBef>
                <a:spcPts val="0"/>
              </a:spcBef>
              <a:buNone/>
              <a:defRPr sz="1600" b="0" i="0" u="none" strike="noStrike" cap="none">
                <a:solidFill>
                  <a:schemeClr val="accent6"/>
                </a:solidFill>
                <a:latin typeface="Arial"/>
                <a:ea typeface="Arial"/>
                <a:cs typeface="Arial"/>
                <a:sym typeface="Arial"/>
              </a:defRPr>
            </a:lvl2pPr>
            <a:lvl3pPr marL="0" marR="0" lvl="2" indent="0" algn="r" rtl="0">
              <a:spcBef>
                <a:spcPts val="0"/>
              </a:spcBef>
              <a:buNone/>
              <a:defRPr sz="1600" b="0" i="0" u="none" strike="noStrike" cap="none">
                <a:solidFill>
                  <a:schemeClr val="accent6"/>
                </a:solidFill>
                <a:latin typeface="Arial"/>
                <a:ea typeface="Arial"/>
                <a:cs typeface="Arial"/>
                <a:sym typeface="Arial"/>
              </a:defRPr>
            </a:lvl3pPr>
            <a:lvl4pPr marL="0" marR="0" lvl="3" indent="0" algn="r" rtl="0">
              <a:spcBef>
                <a:spcPts val="0"/>
              </a:spcBef>
              <a:buNone/>
              <a:defRPr sz="1600" b="0" i="0" u="none" strike="noStrike" cap="none">
                <a:solidFill>
                  <a:schemeClr val="accent6"/>
                </a:solidFill>
                <a:latin typeface="Arial"/>
                <a:ea typeface="Arial"/>
                <a:cs typeface="Arial"/>
                <a:sym typeface="Arial"/>
              </a:defRPr>
            </a:lvl4pPr>
            <a:lvl5pPr marL="0" marR="0" lvl="4" indent="0" algn="r" rtl="0">
              <a:spcBef>
                <a:spcPts val="0"/>
              </a:spcBef>
              <a:buNone/>
              <a:defRPr sz="1600" b="0" i="0" u="none" strike="noStrike" cap="none">
                <a:solidFill>
                  <a:schemeClr val="accent6"/>
                </a:solidFill>
                <a:latin typeface="Arial"/>
                <a:ea typeface="Arial"/>
                <a:cs typeface="Arial"/>
                <a:sym typeface="Arial"/>
              </a:defRPr>
            </a:lvl5pPr>
            <a:lvl6pPr marL="0" marR="0" lvl="5" indent="0" algn="r" rtl="0">
              <a:spcBef>
                <a:spcPts val="0"/>
              </a:spcBef>
              <a:buNone/>
              <a:defRPr sz="1600" b="0" i="0" u="none" strike="noStrike" cap="none">
                <a:solidFill>
                  <a:schemeClr val="accent6"/>
                </a:solidFill>
                <a:latin typeface="Arial"/>
                <a:ea typeface="Arial"/>
                <a:cs typeface="Arial"/>
                <a:sym typeface="Arial"/>
              </a:defRPr>
            </a:lvl6pPr>
            <a:lvl7pPr marL="0" marR="0" lvl="6" indent="0" algn="r" rtl="0">
              <a:spcBef>
                <a:spcPts val="0"/>
              </a:spcBef>
              <a:buNone/>
              <a:defRPr sz="1600" b="0" i="0" u="none" strike="noStrike" cap="none">
                <a:solidFill>
                  <a:schemeClr val="accent6"/>
                </a:solidFill>
                <a:latin typeface="Arial"/>
                <a:ea typeface="Arial"/>
                <a:cs typeface="Arial"/>
                <a:sym typeface="Arial"/>
              </a:defRPr>
            </a:lvl7pPr>
            <a:lvl8pPr marL="0" marR="0" lvl="7" indent="0" algn="r" rtl="0">
              <a:spcBef>
                <a:spcPts val="0"/>
              </a:spcBef>
              <a:buNone/>
              <a:defRPr sz="1600" b="0" i="0" u="none" strike="noStrike" cap="none">
                <a:solidFill>
                  <a:schemeClr val="accent6"/>
                </a:solidFill>
                <a:latin typeface="Arial"/>
                <a:ea typeface="Arial"/>
                <a:cs typeface="Arial"/>
                <a:sym typeface="Arial"/>
              </a:defRPr>
            </a:lvl8pPr>
            <a:lvl9pPr marL="0" marR="0" lvl="8" indent="0" algn="r" rtl="0">
              <a:spcBef>
                <a:spcPts val="0"/>
              </a:spcBef>
              <a:buNone/>
              <a:defRPr sz="1600" b="0" i="0" u="none" strike="noStrike" cap="none">
                <a:solidFill>
                  <a:schemeClr val="accent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34" name="Google Shape;134;p12"/>
          <p:cNvSpPr txBox="1">
            <a:spLocks noGrp="1"/>
          </p:cNvSpPr>
          <p:nvPr>
            <p:ph type="dt" idx="10"/>
          </p:nvPr>
        </p:nvSpPr>
        <p:spPr>
          <a:xfrm rot="5400000">
            <a:off x="10595937" y="5074999"/>
            <a:ext cx="26478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sz="900" b="1">
                <a:solidFill>
                  <a:schemeClr val="lt1"/>
                </a:solidFill>
                <a:latin typeface="Century Gothic"/>
                <a:ea typeface="Century Gothic"/>
                <a:cs typeface="Century Gothic"/>
                <a:sym typeface="Century Gothic"/>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Our Competition v2">
  <p:cSld name="Our Competition v2">
    <p:spTree>
      <p:nvGrpSpPr>
        <p:cNvPr id="1" name="Shape 135"/>
        <p:cNvGrpSpPr/>
        <p:nvPr/>
      </p:nvGrpSpPr>
      <p:grpSpPr>
        <a:xfrm>
          <a:off x="0" y="0"/>
          <a:ext cx="0" cy="0"/>
          <a:chOff x="0" y="0"/>
          <a:chExt cx="0" cy="0"/>
        </a:xfrm>
      </p:grpSpPr>
      <p:pic>
        <p:nvPicPr>
          <p:cNvPr id="136" name="Google Shape;136;p13"/>
          <p:cNvPicPr preferRelativeResize="0"/>
          <p:nvPr/>
        </p:nvPicPr>
        <p:blipFill rotWithShape="1">
          <a:blip r:embed="rId2">
            <a:alphaModFix/>
          </a:blip>
          <a:srcRect/>
          <a:stretch/>
        </p:blipFill>
        <p:spPr>
          <a:xfrm>
            <a:off x="0" y="0"/>
            <a:ext cx="12192000" cy="6858001"/>
          </a:xfrm>
          <a:prstGeom prst="rect">
            <a:avLst/>
          </a:prstGeom>
          <a:noFill/>
          <a:ln>
            <a:noFill/>
          </a:ln>
        </p:spPr>
      </p:pic>
      <p:sp>
        <p:nvSpPr>
          <p:cNvPr id="137" name="Google Shape;137;p13"/>
          <p:cNvSpPr txBox="1">
            <a:spLocks noGrp="1"/>
          </p:cNvSpPr>
          <p:nvPr>
            <p:ph type="title"/>
          </p:nvPr>
        </p:nvSpPr>
        <p:spPr>
          <a:xfrm>
            <a:off x="614107" y="501519"/>
            <a:ext cx="10515600" cy="492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Century Gothic"/>
              <a:buNone/>
              <a:defRPr sz="2800" b="1"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38" name="Google Shape;138;p13"/>
          <p:cNvSpPr txBox="1">
            <a:spLocks noGrp="1"/>
          </p:cNvSpPr>
          <p:nvPr>
            <p:ph type="body" idx="1"/>
          </p:nvPr>
        </p:nvSpPr>
        <p:spPr>
          <a:xfrm>
            <a:off x="3927206" y="1599947"/>
            <a:ext cx="1707000" cy="4920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1000"/>
              </a:spcBef>
              <a:spcAft>
                <a:spcPts val="0"/>
              </a:spcAft>
              <a:buClr>
                <a:schemeClr val="accent6"/>
              </a:buClr>
              <a:buSzPts val="1000"/>
              <a:buFont typeface="Arial"/>
              <a:buNone/>
              <a:defRPr sz="10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9" name="Google Shape;139;p13"/>
          <p:cNvSpPr txBox="1">
            <a:spLocks noGrp="1"/>
          </p:cNvSpPr>
          <p:nvPr>
            <p:ph type="body" idx="2"/>
          </p:nvPr>
        </p:nvSpPr>
        <p:spPr>
          <a:xfrm>
            <a:off x="2423421" y="2378452"/>
            <a:ext cx="1183200" cy="4920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1000"/>
              </a:spcBef>
              <a:spcAft>
                <a:spcPts val="0"/>
              </a:spcAft>
              <a:buClr>
                <a:schemeClr val="accent3"/>
              </a:buClr>
              <a:buSzPts val="1800"/>
              <a:buFont typeface="Arial"/>
              <a:buNone/>
              <a:defRPr sz="1800" b="1" i="0" u="none" strike="noStrike" cap="none">
                <a:solidFill>
                  <a:schemeClr val="accent3"/>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0" name="Google Shape;140;p13"/>
          <p:cNvSpPr txBox="1">
            <a:spLocks noGrp="1"/>
          </p:cNvSpPr>
          <p:nvPr>
            <p:ph type="body" idx="3"/>
          </p:nvPr>
        </p:nvSpPr>
        <p:spPr>
          <a:xfrm>
            <a:off x="5443586" y="2129182"/>
            <a:ext cx="1707000" cy="10485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1000"/>
              </a:spcBef>
              <a:spcAft>
                <a:spcPts val="0"/>
              </a:spcAft>
              <a:buClr>
                <a:schemeClr val="lt1"/>
              </a:buClr>
              <a:buSzPts val="1600"/>
              <a:buFont typeface="Arial"/>
              <a:buNone/>
              <a:defRPr sz="1600" b="1" i="0" u="none" strike="noStrike" cap="none">
                <a:solidFill>
                  <a:schemeClr val="lt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1" name="Google Shape;141;p13"/>
          <p:cNvSpPr txBox="1">
            <a:spLocks noGrp="1"/>
          </p:cNvSpPr>
          <p:nvPr>
            <p:ph type="body" idx="4"/>
          </p:nvPr>
        </p:nvSpPr>
        <p:spPr>
          <a:xfrm>
            <a:off x="1234399" y="3528829"/>
            <a:ext cx="1209000" cy="4920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1000"/>
              </a:spcBef>
              <a:spcAft>
                <a:spcPts val="0"/>
              </a:spcAft>
              <a:buClr>
                <a:schemeClr val="accent6"/>
              </a:buClr>
              <a:buSzPts val="1000"/>
              <a:buFont typeface="Arial"/>
              <a:buNone/>
              <a:defRPr sz="10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2" name="Google Shape;142;p13"/>
          <p:cNvSpPr txBox="1">
            <a:spLocks noGrp="1"/>
          </p:cNvSpPr>
          <p:nvPr>
            <p:ph type="body" idx="5"/>
          </p:nvPr>
        </p:nvSpPr>
        <p:spPr>
          <a:xfrm>
            <a:off x="7131018" y="3528829"/>
            <a:ext cx="1380600" cy="4920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1000"/>
              </a:spcBef>
              <a:spcAft>
                <a:spcPts val="0"/>
              </a:spcAft>
              <a:buClr>
                <a:schemeClr val="accent6"/>
              </a:buClr>
              <a:buSzPts val="1000"/>
              <a:buFont typeface="Arial"/>
              <a:buNone/>
              <a:defRPr sz="10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3" name="Google Shape;143;p13"/>
          <p:cNvSpPr txBox="1">
            <a:spLocks noGrp="1"/>
          </p:cNvSpPr>
          <p:nvPr>
            <p:ph type="body" idx="6"/>
          </p:nvPr>
        </p:nvSpPr>
        <p:spPr>
          <a:xfrm>
            <a:off x="1322436" y="4634331"/>
            <a:ext cx="1183200" cy="4920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1000"/>
              </a:spcBef>
              <a:spcAft>
                <a:spcPts val="0"/>
              </a:spcAft>
              <a:buClr>
                <a:srgbClr val="A02AF9"/>
              </a:buClr>
              <a:buSzPts val="1800"/>
              <a:buFont typeface="Arial"/>
              <a:buNone/>
              <a:defRPr sz="1800" b="1" i="0" u="none" strike="noStrike" cap="none">
                <a:solidFill>
                  <a:srgbClr val="A02AF9"/>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4" name="Google Shape;144;p13"/>
          <p:cNvSpPr txBox="1">
            <a:spLocks noGrp="1"/>
          </p:cNvSpPr>
          <p:nvPr>
            <p:ph type="body" idx="7"/>
          </p:nvPr>
        </p:nvSpPr>
        <p:spPr>
          <a:xfrm>
            <a:off x="2859913" y="4459860"/>
            <a:ext cx="1183200" cy="4920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1000"/>
              </a:spcBef>
              <a:spcAft>
                <a:spcPts val="0"/>
              </a:spcAft>
              <a:buClr>
                <a:schemeClr val="accent5"/>
              </a:buClr>
              <a:buSzPts val="1800"/>
              <a:buFont typeface="Arial"/>
              <a:buNone/>
              <a:defRPr sz="1800" b="1" i="0" u="none" strike="noStrike" cap="none">
                <a:solidFill>
                  <a:schemeClr val="accent5"/>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5" name="Google Shape;145;p13"/>
          <p:cNvSpPr txBox="1">
            <a:spLocks noGrp="1"/>
          </p:cNvSpPr>
          <p:nvPr>
            <p:ph type="body" idx="8"/>
          </p:nvPr>
        </p:nvSpPr>
        <p:spPr>
          <a:xfrm>
            <a:off x="5237403" y="4321788"/>
            <a:ext cx="1183200" cy="4920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1000"/>
              </a:spcBef>
              <a:spcAft>
                <a:spcPts val="0"/>
              </a:spcAft>
              <a:buClr>
                <a:srgbClr val="00AEC7"/>
              </a:buClr>
              <a:buSzPts val="1800"/>
              <a:buFont typeface="Arial"/>
              <a:buNone/>
              <a:defRPr sz="1800" b="1" i="0" u="none" strike="noStrike" cap="none">
                <a:solidFill>
                  <a:srgbClr val="00AEC7"/>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6" name="Google Shape;146;p13"/>
          <p:cNvSpPr txBox="1">
            <a:spLocks noGrp="1"/>
          </p:cNvSpPr>
          <p:nvPr>
            <p:ph type="body" idx="9"/>
          </p:nvPr>
        </p:nvSpPr>
        <p:spPr>
          <a:xfrm>
            <a:off x="3927206" y="5468790"/>
            <a:ext cx="1707000" cy="4920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1000"/>
              </a:spcBef>
              <a:spcAft>
                <a:spcPts val="0"/>
              </a:spcAft>
              <a:buClr>
                <a:schemeClr val="accent6"/>
              </a:buClr>
              <a:buSzPts val="1000"/>
              <a:buFont typeface="Arial"/>
              <a:buNone/>
              <a:defRPr sz="10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7" name="Google Shape;147;p13"/>
          <p:cNvSpPr txBox="1">
            <a:spLocks noGrp="1"/>
          </p:cNvSpPr>
          <p:nvPr>
            <p:ph type="body" idx="13"/>
          </p:nvPr>
        </p:nvSpPr>
        <p:spPr>
          <a:xfrm>
            <a:off x="6486546" y="5195673"/>
            <a:ext cx="1183200" cy="4920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1000"/>
              </a:spcBef>
              <a:spcAft>
                <a:spcPts val="0"/>
              </a:spcAft>
              <a:buClr>
                <a:srgbClr val="BFBFBF"/>
              </a:buClr>
              <a:buSzPts val="1800"/>
              <a:buFont typeface="Arial"/>
              <a:buNone/>
              <a:defRPr sz="1800" b="1" i="0" u="none" strike="noStrike" cap="none">
                <a:solidFill>
                  <a:srgbClr val="BFBFBF"/>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148" name="Google Shape;148;p13"/>
          <p:cNvCxnSpPr/>
          <p:nvPr/>
        </p:nvCxnSpPr>
        <p:spPr>
          <a:xfrm>
            <a:off x="2447369" y="3774842"/>
            <a:ext cx="4683600" cy="0"/>
          </a:xfrm>
          <a:prstGeom prst="straightConnector1">
            <a:avLst/>
          </a:prstGeom>
          <a:noFill/>
          <a:ln w="9525" cap="flat" cmpd="sng">
            <a:solidFill>
              <a:schemeClr val="accent6"/>
            </a:solidFill>
            <a:prstDash val="solid"/>
            <a:miter lim="800000"/>
            <a:headEnd type="none" w="sm" len="sm"/>
            <a:tailEnd type="none" w="sm" len="sm"/>
          </a:ln>
        </p:spPr>
      </p:cxnSp>
      <p:cxnSp>
        <p:nvCxnSpPr>
          <p:cNvPr id="149" name="Google Shape;149;p13"/>
          <p:cNvCxnSpPr/>
          <p:nvPr/>
        </p:nvCxnSpPr>
        <p:spPr>
          <a:xfrm rot="10800000" flipH="1">
            <a:off x="4780689" y="2091990"/>
            <a:ext cx="4800" cy="3376800"/>
          </a:xfrm>
          <a:prstGeom prst="straightConnector1">
            <a:avLst/>
          </a:prstGeom>
          <a:noFill/>
          <a:ln w="9525" cap="flat" cmpd="sng">
            <a:solidFill>
              <a:schemeClr val="accent6"/>
            </a:solidFill>
            <a:prstDash val="solid"/>
            <a:miter lim="800000"/>
            <a:headEnd type="none" w="sm" len="sm"/>
            <a:tailEnd type="none" w="sm" len="sm"/>
          </a:ln>
        </p:spPr>
      </p:cxnSp>
      <p:sp>
        <p:nvSpPr>
          <p:cNvPr id="150" name="Google Shape;150;p13"/>
          <p:cNvSpPr txBox="1">
            <a:spLocks noGrp="1"/>
          </p:cNvSpPr>
          <p:nvPr>
            <p:ph type="ftr" idx="11"/>
          </p:nvPr>
        </p:nvSpPr>
        <p:spPr>
          <a:xfrm rot="5400000">
            <a:off x="10541139" y="1408189"/>
            <a:ext cx="27705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sz="900" b="1" cap="none">
                <a:solidFill>
                  <a:schemeClr val="lt1"/>
                </a:solidFill>
                <a:latin typeface="Century Gothic"/>
                <a:ea typeface="Century Gothic"/>
                <a:cs typeface="Century Gothic"/>
                <a:sym typeface="Century Gothic"/>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1" name="Google Shape;151;p13"/>
          <p:cNvSpPr txBox="1">
            <a:spLocks noGrp="1"/>
          </p:cNvSpPr>
          <p:nvPr>
            <p:ph type="sldNum" idx="12"/>
          </p:nvPr>
        </p:nvSpPr>
        <p:spPr>
          <a:xfrm>
            <a:off x="11519019" y="3164804"/>
            <a:ext cx="546000" cy="579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b="0" i="0" u="none" strike="noStrike" cap="none">
                <a:solidFill>
                  <a:schemeClr val="accent1"/>
                </a:solidFill>
                <a:latin typeface="Arial"/>
                <a:ea typeface="Arial"/>
                <a:cs typeface="Arial"/>
                <a:sym typeface="Arial"/>
              </a:defRPr>
            </a:lvl1pPr>
            <a:lvl2pPr marL="0" marR="0" lvl="1" indent="0" algn="r" rtl="0">
              <a:spcBef>
                <a:spcPts val="0"/>
              </a:spcBef>
              <a:buNone/>
              <a:defRPr sz="1600" b="0" i="0" u="none" strike="noStrike" cap="none">
                <a:solidFill>
                  <a:schemeClr val="accent1"/>
                </a:solidFill>
                <a:latin typeface="Arial"/>
                <a:ea typeface="Arial"/>
                <a:cs typeface="Arial"/>
                <a:sym typeface="Arial"/>
              </a:defRPr>
            </a:lvl2pPr>
            <a:lvl3pPr marL="0" marR="0" lvl="2" indent="0" algn="r" rtl="0">
              <a:spcBef>
                <a:spcPts val="0"/>
              </a:spcBef>
              <a:buNone/>
              <a:defRPr sz="1600" b="0" i="0" u="none" strike="noStrike" cap="none">
                <a:solidFill>
                  <a:schemeClr val="accent1"/>
                </a:solidFill>
                <a:latin typeface="Arial"/>
                <a:ea typeface="Arial"/>
                <a:cs typeface="Arial"/>
                <a:sym typeface="Arial"/>
              </a:defRPr>
            </a:lvl3pPr>
            <a:lvl4pPr marL="0" marR="0" lvl="3" indent="0" algn="r" rtl="0">
              <a:spcBef>
                <a:spcPts val="0"/>
              </a:spcBef>
              <a:buNone/>
              <a:defRPr sz="1600" b="0" i="0" u="none" strike="noStrike" cap="none">
                <a:solidFill>
                  <a:schemeClr val="accent1"/>
                </a:solidFill>
                <a:latin typeface="Arial"/>
                <a:ea typeface="Arial"/>
                <a:cs typeface="Arial"/>
                <a:sym typeface="Arial"/>
              </a:defRPr>
            </a:lvl4pPr>
            <a:lvl5pPr marL="0" marR="0" lvl="4" indent="0" algn="r" rtl="0">
              <a:spcBef>
                <a:spcPts val="0"/>
              </a:spcBef>
              <a:buNone/>
              <a:defRPr sz="1600" b="0" i="0" u="none" strike="noStrike" cap="none">
                <a:solidFill>
                  <a:schemeClr val="accent1"/>
                </a:solidFill>
                <a:latin typeface="Arial"/>
                <a:ea typeface="Arial"/>
                <a:cs typeface="Arial"/>
                <a:sym typeface="Arial"/>
              </a:defRPr>
            </a:lvl5pPr>
            <a:lvl6pPr marL="0" marR="0" lvl="5" indent="0" algn="r" rtl="0">
              <a:spcBef>
                <a:spcPts val="0"/>
              </a:spcBef>
              <a:buNone/>
              <a:defRPr sz="1600" b="0" i="0" u="none" strike="noStrike" cap="none">
                <a:solidFill>
                  <a:schemeClr val="accent1"/>
                </a:solidFill>
                <a:latin typeface="Arial"/>
                <a:ea typeface="Arial"/>
                <a:cs typeface="Arial"/>
                <a:sym typeface="Arial"/>
              </a:defRPr>
            </a:lvl6pPr>
            <a:lvl7pPr marL="0" marR="0" lvl="6" indent="0" algn="r" rtl="0">
              <a:spcBef>
                <a:spcPts val="0"/>
              </a:spcBef>
              <a:buNone/>
              <a:defRPr sz="1600" b="0" i="0" u="none" strike="noStrike" cap="none">
                <a:solidFill>
                  <a:schemeClr val="accent1"/>
                </a:solidFill>
                <a:latin typeface="Arial"/>
                <a:ea typeface="Arial"/>
                <a:cs typeface="Arial"/>
                <a:sym typeface="Arial"/>
              </a:defRPr>
            </a:lvl7pPr>
            <a:lvl8pPr marL="0" marR="0" lvl="7" indent="0" algn="r" rtl="0">
              <a:spcBef>
                <a:spcPts val="0"/>
              </a:spcBef>
              <a:buNone/>
              <a:defRPr sz="1600" b="0" i="0" u="none" strike="noStrike" cap="none">
                <a:solidFill>
                  <a:schemeClr val="accent1"/>
                </a:solidFill>
                <a:latin typeface="Arial"/>
                <a:ea typeface="Arial"/>
                <a:cs typeface="Arial"/>
                <a:sym typeface="Arial"/>
              </a:defRPr>
            </a:lvl8pPr>
            <a:lvl9pPr marL="0" marR="0" lvl="8" indent="0" algn="r" rtl="0">
              <a:spcBef>
                <a:spcPts val="0"/>
              </a:spcBef>
              <a:buNone/>
              <a:defRPr sz="1600"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52" name="Google Shape;152;p13"/>
          <p:cNvSpPr txBox="1">
            <a:spLocks noGrp="1"/>
          </p:cNvSpPr>
          <p:nvPr>
            <p:ph type="dt" idx="10"/>
          </p:nvPr>
        </p:nvSpPr>
        <p:spPr>
          <a:xfrm rot="5400000">
            <a:off x="10595937" y="5074999"/>
            <a:ext cx="26478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sz="900" b="1">
                <a:solidFill>
                  <a:schemeClr val="lt1"/>
                </a:solidFill>
                <a:latin typeface="Century Gothic"/>
                <a:ea typeface="Century Gothic"/>
                <a:cs typeface="Century Gothic"/>
                <a:sym typeface="Century Gothic"/>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Growth Strategy">
  <p:cSld name="Growth Strategy">
    <p:spTree>
      <p:nvGrpSpPr>
        <p:cNvPr id="1" name="Shape 153"/>
        <p:cNvGrpSpPr/>
        <p:nvPr/>
      </p:nvGrpSpPr>
      <p:grpSpPr>
        <a:xfrm>
          <a:off x="0" y="0"/>
          <a:ext cx="0" cy="0"/>
          <a:chOff x="0" y="0"/>
          <a:chExt cx="0" cy="0"/>
        </a:xfrm>
      </p:grpSpPr>
      <p:pic>
        <p:nvPicPr>
          <p:cNvPr id="154" name="Google Shape;154;p14"/>
          <p:cNvPicPr preferRelativeResize="0"/>
          <p:nvPr/>
        </p:nvPicPr>
        <p:blipFill rotWithShape="1">
          <a:blip r:embed="rId2">
            <a:alphaModFix/>
          </a:blip>
          <a:srcRect/>
          <a:stretch/>
        </p:blipFill>
        <p:spPr>
          <a:xfrm>
            <a:off x="0" y="3371"/>
            <a:ext cx="12192000" cy="6858001"/>
          </a:xfrm>
          <a:prstGeom prst="rect">
            <a:avLst/>
          </a:prstGeom>
          <a:noFill/>
          <a:ln>
            <a:noFill/>
          </a:ln>
        </p:spPr>
      </p:pic>
      <p:sp>
        <p:nvSpPr>
          <p:cNvPr id="155" name="Google Shape;155;p14"/>
          <p:cNvSpPr txBox="1">
            <a:spLocks noGrp="1"/>
          </p:cNvSpPr>
          <p:nvPr>
            <p:ph type="title"/>
          </p:nvPr>
        </p:nvSpPr>
        <p:spPr>
          <a:xfrm>
            <a:off x="3294345" y="1158710"/>
            <a:ext cx="5611800" cy="6777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lt1"/>
              </a:buClr>
              <a:buSzPts val="2800"/>
              <a:buFont typeface="Century Gothic"/>
              <a:buNone/>
              <a:defRPr sz="2800" b="1"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56" name="Google Shape;156;p14"/>
          <p:cNvSpPr txBox="1">
            <a:spLocks noGrp="1"/>
          </p:cNvSpPr>
          <p:nvPr>
            <p:ph type="body" idx="1"/>
          </p:nvPr>
        </p:nvSpPr>
        <p:spPr>
          <a:xfrm>
            <a:off x="3519730" y="1836492"/>
            <a:ext cx="5152500" cy="718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7" name="Google Shape;157;p14"/>
          <p:cNvSpPr txBox="1">
            <a:spLocks noGrp="1"/>
          </p:cNvSpPr>
          <p:nvPr>
            <p:ph type="body" idx="2"/>
          </p:nvPr>
        </p:nvSpPr>
        <p:spPr>
          <a:xfrm>
            <a:off x="1833290" y="3262556"/>
            <a:ext cx="1707000" cy="10485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1000"/>
              </a:spcBef>
              <a:spcAft>
                <a:spcPts val="0"/>
              </a:spcAft>
              <a:buClr>
                <a:schemeClr val="accent6"/>
              </a:buClr>
              <a:buSzPts val="1600"/>
              <a:buFont typeface="Arial"/>
              <a:buNone/>
              <a:defRPr sz="16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8" name="Google Shape;158;p14"/>
          <p:cNvSpPr txBox="1">
            <a:spLocks noGrp="1"/>
          </p:cNvSpPr>
          <p:nvPr>
            <p:ph type="body" idx="3"/>
          </p:nvPr>
        </p:nvSpPr>
        <p:spPr>
          <a:xfrm>
            <a:off x="5053332" y="3262556"/>
            <a:ext cx="1707000" cy="10485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1000"/>
              </a:spcBef>
              <a:spcAft>
                <a:spcPts val="0"/>
              </a:spcAft>
              <a:buClr>
                <a:schemeClr val="accent6"/>
              </a:buClr>
              <a:buSzPts val="1600"/>
              <a:buFont typeface="Arial"/>
              <a:buNone/>
              <a:defRPr sz="16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9" name="Google Shape;159;p14"/>
          <p:cNvSpPr txBox="1">
            <a:spLocks noGrp="1"/>
          </p:cNvSpPr>
          <p:nvPr>
            <p:ph type="body" idx="4"/>
          </p:nvPr>
        </p:nvSpPr>
        <p:spPr>
          <a:xfrm>
            <a:off x="8197008" y="3262556"/>
            <a:ext cx="1707000" cy="10485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1000"/>
              </a:spcBef>
              <a:spcAft>
                <a:spcPts val="0"/>
              </a:spcAft>
              <a:buClr>
                <a:schemeClr val="accent6"/>
              </a:buClr>
              <a:buSzPts val="1600"/>
              <a:buFont typeface="Arial"/>
              <a:buNone/>
              <a:defRPr sz="16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0" name="Google Shape;160;p14"/>
          <p:cNvSpPr txBox="1">
            <a:spLocks noGrp="1"/>
          </p:cNvSpPr>
          <p:nvPr>
            <p:ph type="body" idx="5"/>
          </p:nvPr>
        </p:nvSpPr>
        <p:spPr>
          <a:xfrm>
            <a:off x="1462028" y="4704557"/>
            <a:ext cx="2430900" cy="1149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1" name="Google Shape;161;p14"/>
          <p:cNvSpPr txBox="1">
            <a:spLocks noGrp="1"/>
          </p:cNvSpPr>
          <p:nvPr>
            <p:ph type="body" idx="6"/>
          </p:nvPr>
        </p:nvSpPr>
        <p:spPr>
          <a:xfrm>
            <a:off x="4691306" y="4704558"/>
            <a:ext cx="2430900" cy="1149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2" name="Google Shape;162;p14"/>
          <p:cNvSpPr txBox="1">
            <a:spLocks noGrp="1"/>
          </p:cNvSpPr>
          <p:nvPr>
            <p:ph type="body" idx="7"/>
          </p:nvPr>
        </p:nvSpPr>
        <p:spPr>
          <a:xfrm>
            <a:off x="7834982" y="4704557"/>
            <a:ext cx="2430900" cy="1149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3" name="Google Shape;163;p14"/>
          <p:cNvSpPr txBox="1">
            <a:spLocks noGrp="1"/>
          </p:cNvSpPr>
          <p:nvPr>
            <p:ph type="ftr" idx="11"/>
          </p:nvPr>
        </p:nvSpPr>
        <p:spPr>
          <a:xfrm rot="5400000">
            <a:off x="10541139" y="1408189"/>
            <a:ext cx="27705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sz="900" b="1" cap="none">
                <a:solidFill>
                  <a:schemeClr val="lt1"/>
                </a:solidFill>
                <a:latin typeface="Century Gothic"/>
                <a:ea typeface="Century Gothic"/>
                <a:cs typeface="Century Gothic"/>
                <a:sym typeface="Century Gothic"/>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4" name="Google Shape;164;p14"/>
          <p:cNvSpPr txBox="1">
            <a:spLocks noGrp="1"/>
          </p:cNvSpPr>
          <p:nvPr>
            <p:ph type="sldNum" idx="12"/>
          </p:nvPr>
        </p:nvSpPr>
        <p:spPr>
          <a:xfrm>
            <a:off x="11519019" y="3164804"/>
            <a:ext cx="546000" cy="579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b="0" i="0" u="none" strike="noStrike" cap="none">
                <a:solidFill>
                  <a:schemeClr val="accent6"/>
                </a:solidFill>
                <a:latin typeface="Arial"/>
                <a:ea typeface="Arial"/>
                <a:cs typeface="Arial"/>
                <a:sym typeface="Arial"/>
              </a:defRPr>
            </a:lvl1pPr>
            <a:lvl2pPr marL="0" marR="0" lvl="1" indent="0" algn="r" rtl="0">
              <a:spcBef>
                <a:spcPts val="0"/>
              </a:spcBef>
              <a:buNone/>
              <a:defRPr sz="1600" b="0" i="0" u="none" strike="noStrike" cap="none">
                <a:solidFill>
                  <a:schemeClr val="accent6"/>
                </a:solidFill>
                <a:latin typeface="Arial"/>
                <a:ea typeface="Arial"/>
                <a:cs typeface="Arial"/>
                <a:sym typeface="Arial"/>
              </a:defRPr>
            </a:lvl2pPr>
            <a:lvl3pPr marL="0" marR="0" lvl="2" indent="0" algn="r" rtl="0">
              <a:spcBef>
                <a:spcPts val="0"/>
              </a:spcBef>
              <a:buNone/>
              <a:defRPr sz="1600" b="0" i="0" u="none" strike="noStrike" cap="none">
                <a:solidFill>
                  <a:schemeClr val="accent6"/>
                </a:solidFill>
                <a:latin typeface="Arial"/>
                <a:ea typeface="Arial"/>
                <a:cs typeface="Arial"/>
                <a:sym typeface="Arial"/>
              </a:defRPr>
            </a:lvl3pPr>
            <a:lvl4pPr marL="0" marR="0" lvl="3" indent="0" algn="r" rtl="0">
              <a:spcBef>
                <a:spcPts val="0"/>
              </a:spcBef>
              <a:buNone/>
              <a:defRPr sz="1600" b="0" i="0" u="none" strike="noStrike" cap="none">
                <a:solidFill>
                  <a:schemeClr val="accent6"/>
                </a:solidFill>
                <a:latin typeface="Arial"/>
                <a:ea typeface="Arial"/>
                <a:cs typeface="Arial"/>
                <a:sym typeface="Arial"/>
              </a:defRPr>
            </a:lvl4pPr>
            <a:lvl5pPr marL="0" marR="0" lvl="4" indent="0" algn="r" rtl="0">
              <a:spcBef>
                <a:spcPts val="0"/>
              </a:spcBef>
              <a:buNone/>
              <a:defRPr sz="1600" b="0" i="0" u="none" strike="noStrike" cap="none">
                <a:solidFill>
                  <a:schemeClr val="accent6"/>
                </a:solidFill>
                <a:latin typeface="Arial"/>
                <a:ea typeface="Arial"/>
                <a:cs typeface="Arial"/>
                <a:sym typeface="Arial"/>
              </a:defRPr>
            </a:lvl5pPr>
            <a:lvl6pPr marL="0" marR="0" lvl="5" indent="0" algn="r" rtl="0">
              <a:spcBef>
                <a:spcPts val="0"/>
              </a:spcBef>
              <a:buNone/>
              <a:defRPr sz="1600" b="0" i="0" u="none" strike="noStrike" cap="none">
                <a:solidFill>
                  <a:schemeClr val="accent6"/>
                </a:solidFill>
                <a:latin typeface="Arial"/>
                <a:ea typeface="Arial"/>
                <a:cs typeface="Arial"/>
                <a:sym typeface="Arial"/>
              </a:defRPr>
            </a:lvl6pPr>
            <a:lvl7pPr marL="0" marR="0" lvl="6" indent="0" algn="r" rtl="0">
              <a:spcBef>
                <a:spcPts val="0"/>
              </a:spcBef>
              <a:buNone/>
              <a:defRPr sz="1600" b="0" i="0" u="none" strike="noStrike" cap="none">
                <a:solidFill>
                  <a:schemeClr val="accent6"/>
                </a:solidFill>
                <a:latin typeface="Arial"/>
                <a:ea typeface="Arial"/>
                <a:cs typeface="Arial"/>
                <a:sym typeface="Arial"/>
              </a:defRPr>
            </a:lvl7pPr>
            <a:lvl8pPr marL="0" marR="0" lvl="7" indent="0" algn="r" rtl="0">
              <a:spcBef>
                <a:spcPts val="0"/>
              </a:spcBef>
              <a:buNone/>
              <a:defRPr sz="1600" b="0" i="0" u="none" strike="noStrike" cap="none">
                <a:solidFill>
                  <a:schemeClr val="accent6"/>
                </a:solidFill>
                <a:latin typeface="Arial"/>
                <a:ea typeface="Arial"/>
                <a:cs typeface="Arial"/>
                <a:sym typeface="Arial"/>
              </a:defRPr>
            </a:lvl8pPr>
            <a:lvl9pPr marL="0" marR="0" lvl="8" indent="0" algn="r" rtl="0">
              <a:spcBef>
                <a:spcPts val="0"/>
              </a:spcBef>
              <a:buNone/>
              <a:defRPr sz="1600" b="0" i="0" u="none" strike="noStrike" cap="none">
                <a:solidFill>
                  <a:schemeClr val="accent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65" name="Google Shape;165;p14"/>
          <p:cNvSpPr txBox="1">
            <a:spLocks noGrp="1"/>
          </p:cNvSpPr>
          <p:nvPr>
            <p:ph type="dt" idx="10"/>
          </p:nvPr>
        </p:nvSpPr>
        <p:spPr>
          <a:xfrm rot="5400000">
            <a:off x="10595937" y="5074999"/>
            <a:ext cx="26478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sz="900" b="1">
                <a:solidFill>
                  <a:schemeClr val="lt1"/>
                </a:solidFill>
                <a:latin typeface="Century Gothic"/>
                <a:ea typeface="Century Gothic"/>
                <a:cs typeface="Century Gothic"/>
                <a:sym typeface="Century Gothic"/>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raction">
  <p:cSld name="Traction">
    <p:spTree>
      <p:nvGrpSpPr>
        <p:cNvPr id="1" name="Shape 166"/>
        <p:cNvGrpSpPr/>
        <p:nvPr/>
      </p:nvGrpSpPr>
      <p:grpSpPr>
        <a:xfrm>
          <a:off x="0" y="0"/>
          <a:ext cx="0" cy="0"/>
          <a:chOff x="0" y="0"/>
          <a:chExt cx="0" cy="0"/>
        </a:xfrm>
      </p:grpSpPr>
      <p:pic>
        <p:nvPicPr>
          <p:cNvPr id="167" name="Google Shape;167;p15"/>
          <p:cNvPicPr preferRelativeResize="0"/>
          <p:nvPr/>
        </p:nvPicPr>
        <p:blipFill rotWithShape="1">
          <a:blip r:embed="rId2">
            <a:alphaModFix/>
          </a:blip>
          <a:srcRect/>
          <a:stretch/>
        </p:blipFill>
        <p:spPr>
          <a:xfrm>
            <a:off x="0" y="3371"/>
            <a:ext cx="12192000" cy="6858001"/>
          </a:xfrm>
          <a:prstGeom prst="rect">
            <a:avLst/>
          </a:prstGeom>
          <a:noFill/>
          <a:ln>
            <a:noFill/>
          </a:ln>
        </p:spPr>
      </p:pic>
      <p:sp>
        <p:nvSpPr>
          <p:cNvPr id="168" name="Google Shape;168;p15"/>
          <p:cNvSpPr txBox="1">
            <a:spLocks noGrp="1"/>
          </p:cNvSpPr>
          <p:nvPr>
            <p:ph type="title"/>
          </p:nvPr>
        </p:nvSpPr>
        <p:spPr>
          <a:xfrm>
            <a:off x="3356975" y="1144939"/>
            <a:ext cx="5473800" cy="6879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lt1"/>
              </a:buClr>
              <a:buSzPts val="2800"/>
              <a:buFont typeface="Century Gothic"/>
              <a:buNone/>
              <a:defRPr sz="2800" b="1"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69" name="Google Shape;169;p15"/>
          <p:cNvSpPr txBox="1">
            <a:spLocks noGrp="1"/>
          </p:cNvSpPr>
          <p:nvPr>
            <p:ph type="body" idx="1"/>
          </p:nvPr>
        </p:nvSpPr>
        <p:spPr>
          <a:xfrm>
            <a:off x="3519730" y="1836492"/>
            <a:ext cx="5152500" cy="718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0" name="Google Shape;170;p15"/>
          <p:cNvSpPr txBox="1">
            <a:spLocks noGrp="1"/>
          </p:cNvSpPr>
          <p:nvPr>
            <p:ph type="body" idx="2"/>
          </p:nvPr>
        </p:nvSpPr>
        <p:spPr>
          <a:xfrm>
            <a:off x="963991" y="2822318"/>
            <a:ext cx="3574200" cy="448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600"/>
              <a:buFont typeface="Arial"/>
              <a:buNone/>
              <a:defRPr sz="1600" b="1" i="0" u="none" strike="noStrike" cap="none">
                <a:solidFill>
                  <a:schemeClr val="lt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1" name="Google Shape;171;p15"/>
          <p:cNvSpPr txBox="1">
            <a:spLocks noGrp="1"/>
          </p:cNvSpPr>
          <p:nvPr>
            <p:ph type="body" idx="3"/>
          </p:nvPr>
        </p:nvSpPr>
        <p:spPr>
          <a:xfrm>
            <a:off x="866775" y="3333750"/>
            <a:ext cx="4353000" cy="26367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2" name="Google Shape;172;p15"/>
          <p:cNvSpPr txBox="1">
            <a:spLocks noGrp="1"/>
          </p:cNvSpPr>
          <p:nvPr>
            <p:ph type="body" idx="4"/>
          </p:nvPr>
        </p:nvSpPr>
        <p:spPr>
          <a:xfrm>
            <a:off x="6479875" y="2829932"/>
            <a:ext cx="3574200" cy="448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600"/>
              <a:buFont typeface="Arial"/>
              <a:buNone/>
              <a:defRPr sz="1600" b="1" i="0" u="none" strike="noStrike" cap="none">
                <a:solidFill>
                  <a:schemeClr val="lt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3" name="Google Shape;173;p15"/>
          <p:cNvSpPr txBox="1">
            <a:spLocks noGrp="1"/>
          </p:cNvSpPr>
          <p:nvPr>
            <p:ph type="ftr" idx="11"/>
          </p:nvPr>
        </p:nvSpPr>
        <p:spPr>
          <a:xfrm rot="5400000">
            <a:off x="10541139" y="1408189"/>
            <a:ext cx="27705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sz="900" b="1" cap="none">
                <a:solidFill>
                  <a:schemeClr val="lt1"/>
                </a:solidFill>
                <a:latin typeface="Century Gothic"/>
                <a:ea typeface="Century Gothic"/>
                <a:cs typeface="Century Gothic"/>
                <a:sym typeface="Century Gothic"/>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4" name="Google Shape;174;p15"/>
          <p:cNvSpPr txBox="1">
            <a:spLocks noGrp="1"/>
          </p:cNvSpPr>
          <p:nvPr>
            <p:ph type="sldNum" idx="12"/>
          </p:nvPr>
        </p:nvSpPr>
        <p:spPr>
          <a:xfrm>
            <a:off x="11519019" y="3164804"/>
            <a:ext cx="546000" cy="579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b="0" i="0" u="none" strike="noStrike" cap="none">
                <a:solidFill>
                  <a:schemeClr val="accent6"/>
                </a:solidFill>
                <a:latin typeface="Arial"/>
                <a:ea typeface="Arial"/>
                <a:cs typeface="Arial"/>
                <a:sym typeface="Arial"/>
              </a:defRPr>
            </a:lvl1pPr>
            <a:lvl2pPr marL="0" marR="0" lvl="1" indent="0" algn="r" rtl="0">
              <a:spcBef>
                <a:spcPts val="0"/>
              </a:spcBef>
              <a:buNone/>
              <a:defRPr sz="1600" b="0" i="0" u="none" strike="noStrike" cap="none">
                <a:solidFill>
                  <a:schemeClr val="accent6"/>
                </a:solidFill>
                <a:latin typeface="Arial"/>
                <a:ea typeface="Arial"/>
                <a:cs typeface="Arial"/>
                <a:sym typeface="Arial"/>
              </a:defRPr>
            </a:lvl2pPr>
            <a:lvl3pPr marL="0" marR="0" lvl="2" indent="0" algn="r" rtl="0">
              <a:spcBef>
                <a:spcPts val="0"/>
              </a:spcBef>
              <a:buNone/>
              <a:defRPr sz="1600" b="0" i="0" u="none" strike="noStrike" cap="none">
                <a:solidFill>
                  <a:schemeClr val="accent6"/>
                </a:solidFill>
                <a:latin typeface="Arial"/>
                <a:ea typeface="Arial"/>
                <a:cs typeface="Arial"/>
                <a:sym typeface="Arial"/>
              </a:defRPr>
            </a:lvl3pPr>
            <a:lvl4pPr marL="0" marR="0" lvl="3" indent="0" algn="r" rtl="0">
              <a:spcBef>
                <a:spcPts val="0"/>
              </a:spcBef>
              <a:buNone/>
              <a:defRPr sz="1600" b="0" i="0" u="none" strike="noStrike" cap="none">
                <a:solidFill>
                  <a:schemeClr val="accent6"/>
                </a:solidFill>
                <a:latin typeface="Arial"/>
                <a:ea typeface="Arial"/>
                <a:cs typeface="Arial"/>
                <a:sym typeface="Arial"/>
              </a:defRPr>
            </a:lvl4pPr>
            <a:lvl5pPr marL="0" marR="0" lvl="4" indent="0" algn="r" rtl="0">
              <a:spcBef>
                <a:spcPts val="0"/>
              </a:spcBef>
              <a:buNone/>
              <a:defRPr sz="1600" b="0" i="0" u="none" strike="noStrike" cap="none">
                <a:solidFill>
                  <a:schemeClr val="accent6"/>
                </a:solidFill>
                <a:latin typeface="Arial"/>
                <a:ea typeface="Arial"/>
                <a:cs typeface="Arial"/>
                <a:sym typeface="Arial"/>
              </a:defRPr>
            </a:lvl5pPr>
            <a:lvl6pPr marL="0" marR="0" lvl="5" indent="0" algn="r" rtl="0">
              <a:spcBef>
                <a:spcPts val="0"/>
              </a:spcBef>
              <a:buNone/>
              <a:defRPr sz="1600" b="0" i="0" u="none" strike="noStrike" cap="none">
                <a:solidFill>
                  <a:schemeClr val="accent6"/>
                </a:solidFill>
                <a:latin typeface="Arial"/>
                <a:ea typeface="Arial"/>
                <a:cs typeface="Arial"/>
                <a:sym typeface="Arial"/>
              </a:defRPr>
            </a:lvl6pPr>
            <a:lvl7pPr marL="0" marR="0" lvl="6" indent="0" algn="r" rtl="0">
              <a:spcBef>
                <a:spcPts val="0"/>
              </a:spcBef>
              <a:buNone/>
              <a:defRPr sz="1600" b="0" i="0" u="none" strike="noStrike" cap="none">
                <a:solidFill>
                  <a:schemeClr val="accent6"/>
                </a:solidFill>
                <a:latin typeface="Arial"/>
                <a:ea typeface="Arial"/>
                <a:cs typeface="Arial"/>
                <a:sym typeface="Arial"/>
              </a:defRPr>
            </a:lvl7pPr>
            <a:lvl8pPr marL="0" marR="0" lvl="7" indent="0" algn="r" rtl="0">
              <a:spcBef>
                <a:spcPts val="0"/>
              </a:spcBef>
              <a:buNone/>
              <a:defRPr sz="1600" b="0" i="0" u="none" strike="noStrike" cap="none">
                <a:solidFill>
                  <a:schemeClr val="accent6"/>
                </a:solidFill>
                <a:latin typeface="Arial"/>
                <a:ea typeface="Arial"/>
                <a:cs typeface="Arial"/>
                <a:sym typeface="Arial"/>
              </a:defRPr>
            </a:lvl8pPr>
            <a:lvl9pPr marL="0" marR="0" lvl="8" indent="0" algn="r" rtl="0">
              <a:spcBef>
                <a:spcPts val="0"/>
              </a:spcBef>
              <a:buNone/>
              <a:defRPr sz="1600" b="0" i="0" u="none" strike="noStrike" cap="none">
                <a:solidFill>
                  <a:schemeClr val="accent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75" name="Google Shape;175;p15"/>
          <p:cNvSpPr txBox="1">
            <a:spLocks noGrp="1"/>
          </p:cNvSpPr>
          <p:nvPr>
            <p:ph type="dt" idx="10"/>
          </p:nvPr>
        </p:nvSpPr>
        <p:spPr>
          <a:xfrm rot="5400000">
            <a:off x="10595937" y="5074999"/>
            <a:ext cx="26478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sz="900" b="1">
                <a:solidFill>
                  <a:schemeClr val="lt1"/>
                </a:solidFill>
                <a:latin typeface="Century Gothic"/>
                <a:ea typeface="Century Gothic"/>
                <a:cs typeface="Century Gothic"/>
                <a:sym typeface="Century Gothic"/>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6" name="Google Shape;176;p15"/>
          <p:cNvSpPr txBox="1">
            <a:spLocks noGrp="1"/>
          </p:cNvSpPr>
          <p:nvPr>
            <p:ph type="body" idx="5"/>
          </p:nvPr>
        </p:nvSpPr>
        <p:spPr>
          <a:xfrm>
            <a:off x="6433647" y="3333750"/>
            <a:ext cx="4353000" cy="26367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wo-Year Action Plan">
  <p:cSld name="Two-Year Action Plan">
    <p:spTree>
      <p:nvGrpSpPr>
        <p:cNvPr id="1" name="Shape 177"/>
        <p:cNvGrpSpPr/>
        <p:nvPr/>
      </p:nvGrpSpPr>
      <p:grpSpPr>
        <a:xfrm>
          <a:off x="0" y="0"/>
          <a:ext cx="0" cy="0"/>
          <a:chOff x="0" y="0"/>
          <a:chExt cx="0" cy="0"/>
        </a:xfrm>
      </p:grpSpPr>
      <p:pic>
        <p:nvPicPr>
          <p:cNvPr id="178" name="Google Shape;178;p16"/>
          <p:cNvPicPr preferRelativeResize="0"/>
          <p:nvPr/>
        </p:nvPicPr>
        <p:blipFill rotWithShape="1">
          <a:blip r:embed="rId2">
            <a:alphaModFix/>
          </a:blip>
          <a:srcRect/>
          <a:stretch/>
        </p:blipFill>
        <p:spPr>
          <a:xfrm>
            <a:off x="0" y="0"/>
            <a:ext cx="12192000" cy="6858001"/>
          </a:xfrm>
          <a:prstGeom prst="rect">
            <a:avLst/>
          </a:prstGeom>
          <a:noFill/>
          <a:ln>
            <a:noFill/>
          </a:ln>
        </p:spPr>
      </p:pic>
      <p:grpSp>
        <p:nvGrpSpPr>
          <p:cNvPr id="179" name="Google Shape;179;p16"/>
          <p:cNvGrpSpPr/>
          <p:nvPr/>
        </p:nvGrpSpPr>
        <p:grpSpPr>
          <a:xfrm>
            <a:off x="2010137" y="2689356"/>
            <a:ext cx="8510111" cy="0"/>
            <a:chOff x="1504814" y="2488864"/>
            <a:chExt cx="8510111" cy="0"/>
          </a:xfrm>
        </p:grpSpPr>
        <p:cxnSp>
          <p:nvCxnSpPr>
            <p:cNvPr id="180" name="Google Shape;180;p16"/>
            <p:cNvCxnSpPr/>
            <p:nvPr/>
          </p:nvCxnSpPr>
          <p:spPr>
            <a:xfrm>
              <a:off x="1504814" y="2488864"/>
              <a:ext cx="615300" cy="0"/>
            </a:xfrm>
            <a:prstGeom prst="straightConnector1">
              <a:avLst/>
            </a:prstGeom>
            <a:noFill/>
            <a:ln w="9525" cap="flat" cmpd="sng">
              <a:solidFill>
                <a:schemeClr val="lt1"/>
              </a:solidFill>
              <a:prstDash val="solid"/>
              <a:miter lim="800000"/>
              <a:headEnd type="none" w="sm" len="sm"/>
              <a:tailEnd type="none" w="sm" len="sm"/>
            </a:ln>
          </p:spPr>
        </p:cxnSp>
        <p:cxnSp>
          <p:nvCxnSpPr>
            <p:cNvPr id="181" name="Google Shape;181;p16"/>
            <p:cNvCxnSpPr/>
            <p:nvPr/>
          </p:nvCxnSpPr>
          <p:spPr>
            <a:xfrm>
              <a:off x="2301137" y="2488864"/>
              <a:ext cx="615300" cy="0"/>
            </a:xfrm>
            <a:prstGeom prst="straightConnector1">
              <a:avLst/>
            </a:prstGeom>
            <a:noFill/>
            <a:ln w="9525" cap="flat" cmpd="sng">
              <a:solidFill>
                <a:schemeClr val="lt1"/>
              </a:solidFill>
              <a:prstDash val="solid"/>
              <a:miter lim="800000"/>
              <a:headEnd type="none" w="sm" len="sm"/>
              <a:tailEnd type="none" w="sm" len="sm"/>
            </a:ln>
          </p:spPr>
        </p:cxnSp>
        <p:cxnSp>
          <p:nvCxnSpPr>
            <p:cNvPr id="182" name="Google Shape;182;p16"/>
            <p:cNvCxnSpPr/>
            <p:nvPr/>
          </p:nvCxnSpPr>
          <p:spPr>
            <a:xfrm>
              <a:off x="3083776" y="2488864"/>
              <a:ext cx="615300" cy="0"/>
            </a:xfrm>
            <a:prstGeom prst="straightConnector1">
              <a:avLst/>
            </a:prstGeom>
            <a:noFill/>
            <a:ln w="9525" cap="flat" cmpd="sng">
              <a:solidFill>
                <a:schemeClr val="lt1"/>
              </a:solidFill>
              <a:prstDash val="solid"/>
              <a:miter lim="800000"/>
              <a:headEnd type="none" w="sm" len="sm"/>
              <a:tailEnd type="none" w="sm" len="sm"/>
            </a:ln>
          </p:spPr>
        </p:cxnSp>
        <p:cxnSp>
          <p:nvCxnSpPr>
            <p:cNvPr id="183" name="Google Shape;183;p16"/>
            <p:cNvCxnSpPr/>
            <p:nvPr/>
          </p:nvCxnSpPr>
          <p:spPr>
            <a:xfrm>
              <a:off x="3880099" y="2488864"/>
              <a:ext cx="615300" cy="0"/>
            </a:xfrm>
            <a:prstGeom prst="straightConnector1">
              <a:avLst/>
            </a:prstGeom>
            <a:noFill/>
            <a:ln w="9525" cap="flat" cmpd="sng">
              <a:solidFill>
                <a:schemeClr val="lt1"/>
              </a:solidFill>
              <a:prstDash val="solid"/>
              <a:miter lim="800000"/>
              <a:headEnd type="none" w="sm" len="sm"/>
              <a:tailEnd type="none" w="sm" len="sm"/>
            </a:ln>
          </p:spPr>
        </p:cxnSp>
        <p:cxnSp>
          <p:nvCxnSpPr>
            <p:cNvPr id="184" name="Google Shape;184;p16"/>
            <p:cNvCxnSpPr/>
            <p:nvPr/>
          </p:nvCxnSpPr>
          <p:spPr>
            <a:xfrm>
              <a:off x="4655896" y="2488864"/>
              <a:ext cx="615300" cy="0"/>
            </a:xfrm>
            <a:prstGeom prst="straightConnector1">
              <a:avLst/>
            </a:prstGeom>
            <a:noFill/>
            <a:ln w="9525" cap="flat" cmpd="sng">
              <a:solidFill>
                <a:schemeClr val="lt1"/>
              </a:solidFill>
              <a:prstDash val="solid"/>
              <a:miter lim="800000"/>
              <a:headEnd type="none" w="sm" len="sm"/>
              <a:tailEnd type="none" w="sm" len="sm"/>
            </a:ln>
          </p:spPr>
        </p:cxnSp>
        <p:cxnSp>
          <p:nvCxnSpPr>
            <p:cNvPr id="185" name="Google Shape;185;p16"/>
            <p:cNvCxnSpPr/>
            <p:nvPr/>
          </p:nvCxnSpPr>
          <p:spPr>
            <a:xfrm>
              <a:off x="5452219" y="2488864"/>
              <a:ext cx="615300" cy="0"/>
            </a:xfrm>
            <a:prstGeom prst="straightConnector1">
              <a:avLst/>
            </a:prstGeom>
            <a:noFill/>
            <a:ln w="9525" cap="flat" cmpd="sng">
              <a:solidFill>
                <a:schemeClr val="lt1"/>
              </a:solidFill>
              <a:prstDash val="solid"/>
              <a:miter lim="800000"/>
              <a:headEnd type="none" w="sm" len="sm"/>
              <a:tailEnd type="none" w="sm" len="sm"/>
            </a:ln>
          </p:spPr>
        </p:cxnSp>
        <p:cxnSp>
          <p:nvCxnSpPr>
            <p:cNvPr id="186" name="Google Shape;186;p16"/>
            <p:cNvCxnSpPr/>
            <p:nvPr/>
          </p:nvCxnSpPr>
          <p:spPr>
            <a:xfrm>
              <a:off x="6234858" y="2488864"/>
              <a:ext cx="615300" cy="0"/>
            </a:xfrm>
            <a:prstGeom prst="straightConnector1">
              <a:avLst/>
            </a:prstGeom>
            <a:noFill/>
            <a:ln w="9525" cap="flat" cmpd="sng">
              <a:solidFill>
                <a:schemeClr val="lt1"/>
              </a:solidFill>
              <a:prstDash val="solid"/>
              <a:miter lim="800000"/>
              <a:headEnd type="none" w="sm" len="sm"/>
              <a:tailEnd type="none" w="sm" len="sm"/>
            </a:ln>
          </p:spPr>
        </p:cxnSp>
        <p:cxnSp>
          <p:nvCxnSpPr>
            <p:cNvPr id="187" name="Google Shape;187;p16"/>
            <p:cNvCxnSpPr/>
            <p:nvPr/>
          </p:nvCxnSpPr>
          <p:spPr>
            <a:xfrm>
              <a:off x="7031181" y="2488864"/>
              <a:ext cx="615300" cy="0"/>
            </a:xfrm>
            <a:prstGeom prst="straightConnector1">
              <a:avLst/>
            </a:prstGeom>
            <a:noFill/>
            <a:ln w="9525" cap="flat" cmpd="sng">
              <a:solidFill>
                <a:schemeClr val="lt1"/>
              </a:solidFill>
              <a:prstDash val="solid"/>
              <a:miter lim="800000"/>
              <a:headEnd type="none" w="sm" len="sm"/>
              <a:tailEnd type="none" w="sm" len="sm"/>
            </a:ln>
          </p:spPr>
        </p:cxnSp>
        <p:cxnSp>
          <p:nvCxnSpPr>
            <p:cNvPr id="188" name="Google Shape;188;p16"/>
            <p:cNvCxnSpPr/>
            <p:nvPr/>
          </p:nvCxnSpPr>
          <p:spPr>
            <a:xfrm>
              <a:off x="7813820" y="2488864"/>
              <a:ext cx="615300" cy="0"/>
            </a:xfrm>
            <a:prstGeom prst="straightConnector1">
              <a:avLst/>
            </a:prstGeom>
            <a:noFill/>
            <a:ln w="9525" cap="flat" cmpd="sng">
              <a:solidFill>
                <a:schemeClr val="lt1"/>
              </a:solidFill>
              <a:prstDash val="solid"/>
              <a:miter lim="800000"/>
              <a:headEnd type="none" w="sm" len="sm"/>
              <a:tailEnd type="none" w="sm" len="sm"/>
            </a:ln>
          </p:spPr>
        </p:cxnSp>
        <p:cxnSp>
          <p:nvCxnSpPr>
            <p:cNvPr id="189" name="Google Shape;189;p16"/>
            <p:cNvCxnSpPr/>
            <p:nvPr/>
          </p:nvCxnSpPr>
          <p:spPr>
            <a:xfrm>
              <a:off x="8610143" y="2488864"/>
              <a:ext cx="615300" cy="0"/>
            </a:xfrm>
            <a:prstGeom prst="straightConnector1">
              <a:avLst/>
            </a:prstGeom>
            <a:noFill/>
            <a:ln w="9525" cap="flat" cmpd="sng">
              <a:solidFill>
                <a:schemeClr val="lt1"/>
              </a:solidFill>
              <a:prstDash val="solid"/>
              <a:miter lim="800000"/>
              <a:headEnd type="none" w="sm" len="sm"/>
              <a:tailEnd type="none" w="sm" len="sm"/>
            </a:ln>
          </p:spPr>
        </p:cxnSp>
        <p:cxnSp>
          <p:nvCxnSpPr>
            <p:cNvPr id="190" name="Google Shape;190;p16"/>
            <p:cNvCxnSpPr/>
            <p:nvPr/>
          </p:nvCxnSpPr>
          <p:spPr>
            <a:xfrm>
              <a:off x="9399625" y="2488864"/>
              <a:ext cx="615300" cy="0"/>
            </a:xfrm>
            <a:prstGeom prst="straightConnector1">
              <a:avLst/>
            </a:prstGeom>
            <a:noFill/>
            <a:ln w="9525" cap="flat" cmpd="sng">
              <a:solidFill>
                <a:schemeClr val="lt1"/>
              </a:solidFill>
              <a:prstDash val="solid"/>
              <a:miter lim="800000"/>
              <a:headEnd type="none" w="sm" len="sm"/>
              <a:tailEnd type="none" w="sm" len="sm"/>
            </a:ln>
          </p:spPr>
        </p:cxnSp>
      </p:grpSp>
      <p:sp>
        <p:nvSpPr>
          <p:cNvPr id="191" name="Google Shape;191;p16"/>
          <p:cNvSpPr txBox="1">
            <a:spLocks noGrp="1"/>
          </p:cNvSpPr>
          <p:nvPr>
            <p:ph type="title"/>
          </p:nvPr>
        </p:nvSpPr>
        <p:spPr>
          <a:xfrm>
            <a:off x="681698" y="512299"/>
            <a:ext cx="10515600" cy="727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Century Gothic"/>
              <a:buNone/>
              <a:defRPr sz="2800" b="1"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92" name="Google Shape;192;p16"/>
          <p:cNvSpPr txBox="1">
            <a:spLocks noGrp="1"/>
          </p:cNvSpPr>
          <p:nvPr>
            <p:ph type="body" idx="1"/>
          </p:nvPr>
        </p:nvSpPr>
        <p:spPr>
          <a:xfrm>
            <a:off x="1992423" y="1780403"/>
            <a:ext cx="1440000" cy="586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3" name="Google Shape;193;p16"/>
          <p:cNvSpPr txBox="1">
            <a:spLocks noGrp="1"/>
          </p:cNvSpPr>
          <p:nvPr>
            <p:ph type="body" idx="2"/>
          </p:nvPr>
        </p:nvSpPr>
        <p:spPr>
          <a:xfrm>
            <a:off x="4360668" y="1780403"/>
            <a:ext cx="1440000" cy="586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4" name="Google Shape;194;p16"/>
          <p:cNvSpPr txBox="1">
            <a:spLocks noGrp="1"/>
          </p:cNvSpPr>
          <p:nvPr>
            <p:ph type="body" idx="3"/>
          </p:nvPr>
        </p:nvSpPr>
        <p:spPr>
          <a:xfrm>
            <a:off x="8307743" y="1780403"/>
            <a:ext cx="1440000" cy="586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5" name="Google Shape;195;p16"/>
          <p:cNvSpPr txBox="1">
            <a:spLocks noGrp="1"/>
          </p:cNvSpPr>
          <p:nvPr>
            <p:ph type="body" idx="4"/>
          </p:nvPr>
        </p:nvSpPr>
        <p:spPr>
          <a:xfrm>
            <a:off x="505322" y="2436036"/>
            <a:ext cx="1194300" cy="5016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accent6"/>
              </a:buClr>
              <a:buSzPts val="1800"/>
              <a:buFont typeface="Arial"/>
              <a:buNone/>
              <a:defRPr sz="18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6" name="Google Shape;196;p16"/>
          <p:cNvSpPr txBox="1">
            <a:spLocks noGrp="1"/>
          </p:cNvSpPr>
          <p:nvPr>
            <p:ph type="body" idx="5"/>
          </p:nvPr>
        </p:nvSpPr>
        <p:spPr>
          <a:xfrm>
            <a:off x="1675402" y="2774313"/>
            <a:ext cx="495300" cy="904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7" name="Google Shape;197;p16"/>
          <p:cNvSpPr txBox="1">
            <a:spLocks noGrp="1"/>
          </p:cNvSpPr>
          <p:nvPr>
            <p:ph type="body" idx="6"/>
          </p:nvPr>
        </p:nvSpPr>
        <p:spPr>
          <a:xfrm>
            <a:off x="2464817" y="2774313"/>
            <a:ext cx="495300" cy="904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8" name="Google Shape;198;p16"/>
          <p:cNvSpPr txBox="1">
            <a:spLocks noGrp="1"/>
          </p:cNvSpPr>
          <p:nvPr>
            <p:ph type="body" idx="7"/>
          </p:nvPr>
        </p:nvSpPr>
        <p:spPr>
          <a:xfrm>
            <a:off x="3254232" y="2774313"/>
            <a:ext cx="495300" cy="904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9" name="Google Shape;199;p16"/>
          <p:cNvSpPr txBox="1">
            <a:spLocks noGrp="1"/>
          </p:cNvSpPr>
          <p:nvPr>
            <p:ph type="body" idx="8"/>
          </p:nvPr>
        </p:nvSpPr>
        <p:spPr>
          <a:xfrm>
            <a:off x="4043647" y="2774313"/>
            <a:ext cx="495300" cy="904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0" name="Google Shape;200;p16"/>
          <p:cNvSpPr txBox="1">
            <a:spLocks noGrp="1"/>
          </p:cNvSpPr>
          <p:nvPr>
            <p:ph type="body" idx="9"/>
          </p:nvPr>
        </p:nvSpPr>
        <p:spPr>
          <a:xfrm>
            <a:off x="4833062" y="2774313"/>
            <a:ext cx="495300" cy="904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1" name="Google Shape;201;p16"/>
          <p:cNvSpPr txBox="1">
            <a:spLocks noGrp="1"/>
          </p:cNvSpPr>
          <p:nvPr>
            <p:ph type="body" idx="13"/>
          </p:nvPr>
        </p:nvSpPr>
        <p:spPr>
          <a:xfrm>
            <a:off x="5622477" y="2774313"/>
            <a:ext cx="495300" cy="904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2" name="Google Shape;202;p16"/>
          <p:cNvSpPr txBox="1">
            <a:spLocks noGrp="1"/>
          </p:cNvSpPr>
          <p:nvPr>
            <p:ph type="body" idx="14"/>
          </p:nvPr>
        </p:nvSpPr>
        <p:spPr>
          <a:xfrm>
            <a:off x="6411892" y="2774313"/>
            <a:ext cx="495300" cy="904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3" name="Google Shape;203;p16"/>
          <p:cNvSpPr txBox="1">
            <a:spLocks noGrp="1"/>
          </p:cNvSpPr>
          <p:nvPr>
            <p:ph type="body" idx="15"/>
          </p:nvPr>
        </p:nvSpPr>
        <p:spPr>
          <a:xfrm>
            <a:off x="7201307" y="2774313"/>
            <a:ext cx="495300" cy="904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4" name="Google Shape;204;p16"/>
          <p:cNvSpPr txBox="1">
            <a:spLocks noGrp="1"/>
          </p:cNvSpPr>
          <p:nvPr>
            <p:ph type="body" idx="16"/>
          </p:nvPr>
        </p:nvSpPr>
        <p:spPr>
          <a:xfrm>
            <a:off x="7990722" y="2774313"/>
            <a:ext cx="495300" cy="904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5" name="Google Shape;205;p16"/>
          <p:cNvSpPr txBox="1">
            <a:spLocks noGrp="1"/>
          </p:cNvSpPr>
          <p:nvPr>
            <p:ph type="body" idx="17"/>
          </p:nvPr>
        </p:nvSpPr>
        <p:spPr>
          <a:xfrm>
            <a:off x="8780137" y="2774313"/>
            <a:ext cx="495300" cy="904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6" name="Google Shape;206;p16"/>
          <p:cNvSpPr txBox="1">
            <a:spLocks noGrp="1"/>
          </p:cNvSpPr>
          <p:nvPr>
            <p:ph type="body" idx="18"/>
          </p:nvPr>
        </p:nvSpPr>
        <p:spPr>
          <a:xfrm>
            <a:off x="9569552" y="2774313"/>
            <a:ext cx="495300" cy="904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7" name="Google Shape;207;p16"/>
          <p:cNvSpPr txBox="1">
            <a:spLocks noGrp="1"/>
          </p:cNvSpPr>
          <p:nvPr>
            <p:ph type="body" idx="19"/>
          </p:nvPr>
        </p:nvSpPr>
        <p:spPr>
          <a:xfrm>
            <a:off x="10358963" y="2774313"/>
            <a:ext cx="495300" cy="904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8" name="Google Shape;208;p16"/>
          <p:cNvSpPr txBox="1">
            <a:spLocks noGrp="1"/>
          </p:cNvSpPr>
          <p:nvPr>
            <p:ph type="body" idx="20"/>
          </p:nvPr>
        </p:nvSpPr>
        <p:spPr>
          <a:xfrm>
            <a:off x="1992423" y="3563114"/>
            <a:ext cx="1440000" cy="586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9" name="Google Shape;209;p16"/>
          <p:cNvSpPr txBox="1">
            <a:spLocks noGrp="1"/>
          </p:cNvSpPr>
          <p:nvPr>
            <p:ph type="body" idx="21"/>
          </p:nvPr>
        </p:nvSpPr>
        <p:spPr>
          <a:xfrm>
            <a:off x="5939498" y="3563114"/>
            <a:ext cx="1440000" cy="586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accent6"/>
              </a:buClr>
              <a:buSzPts val="1400"/>
              <a:buFont typeface="Arial"/>
              <a:buNone/>
              <a:defRPr sz="1400" b="1" i="0" u="none" strike="noStrike" cap="none">
                <a:solidFill>
                  <a:schemeClr val="accent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0" name="Google Shape;210;p16"/>
          <p:cNvSpPr txBox="1">
            <a:spLocks noGrp="1"/>
          </p:cNvSpPr>
          <p:nvPr>
            <p:ph type="body" idx="22"/>
          </p:nvPr>
        </p:nvSpPr>
        <p:spPr>
          <a:xfrm>
            <a:off x="9886573" y="3563114"/>
            <a:ext cx="1440000" cy="586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1" name="Google Shape;211;p16"/>
          <p:cNvSpPr txBox="1">
            <a:spLocks noGrp="1"/>
          </p:cNvSpPr>
          <p:nvPr>
            <p:ph type="body" idx="23"/>
          </p:nvPr>
        </p:nvSpPr>
        <p:spPr>
          <a:xfrm>
            <a:off x="505322" y="4134112"/>
            <a:ext cx="1194300" cy="5016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accent6"/>
              </a:buClr>
              <a:buSzPts val="1800"/>
              <a:buFont typeface="Arial"/>
              <a:buNone/>
              <a:defRPr sz="18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2" name="Google Shape;212;p16"/>
          <p:cNvSpPr txBox="1">
            <a:spLocks noGrp="1"/>
          </p:cNvSpPr>
          <p:nvPr>
            <p:ph type="body" idx="24"/>
          </p:nvPr>
        </p:nvSpPr>
        <p:spPr>
          <a:xfrm>
            <a:off x="1675402" y="4476140"/>
            <a:ext cx="495300" cy="904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3" name="Google Shape;213;p16"/>
          <p:cNvSpPr txBox="1">
            <a:spLocks noGrp="1"/>
          </p:cNvSpPr>
          <p:nvPr>
            <p:ph type="body" idx="25"/>
          </p:nvPr>
        </p:nvSpPr>
        <p:spPr>
          <a:xfrm>
            <a:off x="2464817" y="4476140"/>
            <a:ext cx="495300" cy="904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4" name="Google Shape;214;p16"/>
          <p:cNvSpPr txBox="1">
            <a:spLocks noGrp="1"/>
          </p:cNvSpPr>
          <p:nvPr>
            <p:ph type="body" idx="26"/>
          </p:nvPr>
        </p:nvSpPr>
        <p:spPr>
          <a:xfrm>
            <a:off x="3254232" y="4476140"/>
            <a:ext cx="495300" cy="904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5" name="Google Shape;215;p16"/>
          <p:cNvSpPr txBox="1">
            <a:spLocks noGrp="1"/>
          </p:cNvSpPr>
          <p:nvPr>
            <p:ph type="body" idx="27"/>
          </p:nvPr>
        </p:nvSpPr>
        <p:spPr>
          <a:xfrm>
            <a:off x="4043647" y="4476140"/>
            <a:ext cx="495300" cy="904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6" name="Google Shape;216;p16"/>
          <p:cNvSpPr txBox="1">
            <a:spLocks noGrp="1"/>
          </p:cNvSpPr>
          <p:nvPr>
            <p:ph type="body" idx="28"/>
          </p:nvPr>
        </p:nvSpPr>
        <p:spPr>
          <a:xfrm>
            <a:off x="4833062" y="4476140"/>
            <a:ext cx="495300" cy="904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7" name="Google Shape;217;p16"/>
          <p:cNvSpPr txBox="1">
            <a:spLocks noGrp="1"/>
          </p:cNvSpPr>
          <p:nvPr>
            <p:ph type="body" idx="29"/>
          </p:nvPr>
        </p:nvSpPr>
        <p:spPr>
          <a:xfrm>
            <a:off x="5622477" y="4476140"/>
            <a:ext cx="495300" cy="904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8" name="Google Shape;218;p16"/>
          <p:cNvSpPr txBox="1">
            <a:spLocks noGrp="1"/>
          </p:cNvSpPr>
          <p:nvPr>
            <p:ph type="body" idx="30"/>
          </p:nvPr>
        </p:nvSpPr>
        <p:spPr>
          <a:xfrm>
            <a:off x="6411892" y="4476140"/>
            <a:ext cx="495300" cy="904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9" name="Google Shape;219;p16"/>
          <p:cNvSpPr txBox="1">
            <a:spLocks noGrp="1"/>
          </p:cNvSpPr>
          <p:nvPr>
            <p:ph type="body" idx="31"/>
          </p:nvPr>
        </p:nvSpPr>
        <p:spPr>
          <a:xfrm>
            <a:off x="7201307" y="4476140"/>
            <a:ext cx="495300" cy="904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20" name="Google Shape;220;p16"/>
          <p:cNvSpPr txBox="1">
            <a:spLocks noGrp="1"/>
          </p:cNvSpPr>
          <p:nvPr>
            <p:ph type="body" idx="32"/>
          </p:nvPr>
        </p:nvSpPr>
        <p:spPr>
          <a:xfrm>
            <a:off x="7990722" y="4476140"/>
            <a:ext cx="495300" cy="904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21" name="Google Shape;221;p16"/>
          <p:cNvSpPr txBox="1">
            <a:spLocks noGrp="1"/>
          </p:cNvSpPr>
          <p:nvPr>
            <p:ph type="body" idx="33"/>
          </p:nvPr>
        </p:nvSpPr>
        <p:spPr>
          <a:xfrm>
            <a:off x="8780137" y="4476140"/>
            <a:ext cx="495300" cy="904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22" name="Google Shape;222;p16"/>
          <p:cNvSpPr txBox="1">
            <a:spLocks noGrp="1"/>
          </p:cNvSpPr>
          <p:nvPr>
            <p:ph type="body" idx="34"/>
          </p:nvPr>
        </p:nvSpPr>
        <p:spPr>
          <a:xfrm>
            <a:off x="9569552" y="4476140"/>
            <a:ext cx="495300" cy="904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23" name="Google Shape;223;p16"/>
          <p:cNvSpPr txBox="1">
            <a:spLocks noGrp="1"/>
          </p:cNvSpPr>
          <p:nvPr>
            <p:ph type="body" idx="35"/>
          </p:nvPr>
        </p:nvSpPr>
        <p:spPr>
          <a:xfrm>
            <a:off x="10358963" y="4476140"/>
            <a:ext cx="495300" cy="904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grpSp>
        <p:nvGrpSpPr>
          <p:cNvPr id="224" name="Google Shape;224;p16"/>
          <p:cNvGrpSpPr/>
          <p:nvPr/>
        </p:nvGrpSpPr>
        <p:grpSpPr>
          <a:xfrm>
            <a:off x="2010137" y="4391183"/>
            <a:ext cx="8510111" cy="0"/>
            <a:chOff x="1504814" y="2488864"/>
            <a:chExt cx="8510111" cy="0"/>
          </a:xfrm>
        </p:grpSpPr>
        <p:cxnSp>
          <p:nvCxnSpPr>
            <p:cNvPr id="225" name="Google Shape;225;p16"/>
            <p:cNvCxnSpPr/>
            <p:nvPr/>
          </p:nvCxnSpPr>
          <p:spPr>
            <a:xfrm>
              <a:off x="1504814" y="2488864"/>
              <a:ext cx="615300" cy="0"/>
            </a:xfrm>
            <a:prstGeom prst="straightConnector1">
              <a:avLst/>
            </a:prstGeom>
            <a:noFill/>
            <a:ln w="9525" cap="flat" cmpd="sng">
              <a:solidFill>
                <a:schemeClr val="lt1"/>
              </a:solidFill>
              <a:prstDash val="solid"/>
              <a:miter lim="800000"/>
              <a:headEnd type="none" w="sm" len="sm"/>
              <a:tailEnd type="none" w="sm" len="sm"/>
            </a:ln>
          </p:spPr>
        </p:cxnSp>
        <p:cxnSp>
          <p:nvCxnSpPr>
            <p:cNvPr id="226" name="Google Shape;226;p16"/>
            <p:cNvCxnSpPr/>
            <p:nvPr/>
          </p:nvCxnSpPr>
          <p:spPr>
            <a:xfrm>
              <a:off x="2301137" y="2488864"/>
              <a:ext cx="615300" cy="0"/>
            </a:xfrm>
            <a:prstGeom prst="straightConnector1">
              <a:avLst/>
            </a:prstGeom>
            <a:noFill/>
            <a:ln w="9525" cap="flat" cmpd="sng">
              <a:solidFill>
                <a:schemeClr val="lt1"/>
              </a:solidFill>
              <a:prstDash val="solid"/>
              <a:miter lim="800000"/>
              <a:headEnd type="none" w="sm" len="sm"/>
              <a:tailEnd type="none" w="sm" len="sm"/>
            </a:ln>
          </p:spPr>
        </p:cxnSp>
        <p:cxnSp>
          <p:nvCxnSpPr>
            <p:cNvPr id="227" name="Google Shape;227;p16"/>
            <p:cNvCxnSpPr/>
            <p:nvPr/>
          </p:nvCxnSpPr>
          <p:spPr>
            <a:xfrm>
              <a:off x="3083776" y="2488864"/>
              <a:ext cx="615300" cy="0"/>
            </a:xfrm>
            <a:prstGeom prst="straightConnector1">
              <a:avLst/>
            </a:prstGeom>
            <a:noFill/>
            <a:ln w="9525" cap="flat" cmpd="sng">
              <a:solidFill>
                <a:schemeClr val="lt1"/>
              </a:solidFill>
              <a:prstDash val="solid"/>
              <a:miter lim="800000"/>
              <a:headEnd type="none" w="sm" len="sm"/>
              <a:tailEnd type="none" w="sm" len="sm"/>
            </a:ln>
          </p:spPr>
        </p:cxnSp>
        <p:cxnSp>
          <p:nvCxnSpPr>
            <p:cNvPr id="228" name="Google Shape;228;p16"/>
            <p:cNvCxnSpPr/>
            <p:nvPr/>
          </p:nvCxnSpPr>
          <p:spPr>
            <a:xfrm>
              <a:off x="3880099" y="2488864"/>
              <a:ext cx="615300" cy="0"/>
            </a:xfrm>
            <a:prstGeom prst="straightConnector1">
              <a:avLst/>
            </a:prstGeom>
            <a:noFill/>
            <a:ln w="9525" cap="flat" cmpd="sng">
              <a:solidFill>
                <a:schemeClr val="lt1"/>
              </a:solidFill>
              <a:prstDash val="solid"/>
              <a:miter lim="800000"/>
              <a:headEnd type="none" w="sm" len="sm"/>
              <a:tailEnd type="none" w="sm" len="sm"/>
            </a:ln>
          </p:spPr>
        </p:cxnSp>
        <p:cxnSp>
          <p:nvCxnSpPr>
            <p:cNvPr id="229" name="Google Shape;229;p16"/>
            <p:cNvCxnSpPr/>
            <p:nvPr/>
          </p:nvCxnSpPr>
          <p:spPr>
            <a:xfrm>
              <a:off x="4655896" y="2488864"/>
              <a:ext cx="615300" cy="0"/>
            </a:xfrm>
            <a:prstGeom prst="straightConnector1">
              <a:avLst/>
            </a:prstGeom>
            <a:noFill/>
            <a:ln w="9525" cap="flat" cmpd="sng">
              <a:solidFill>
                <a:schemeClr val="lt1"/>
              </a:solidFill>
              <a:prstDash val="solid"/>
              <a:miter lim="800000"/>
              <a:headEnd type="none" w="sm" len="sm"/>
              <a:tailEnd type="none" w="sm" len="sm"/>
            </a:ln>
          </p:spPr>
        </p:cxnSp>
        <p:cxnSp>
          <p:nvCxnSpPr>
            <p:cNvPr id="230" name="Google Shape;230;p16"/>
            <p:cNvCxnSpPr/>
            <p:nvPr/>
          </p:nvCxnSpPr>
          <p:spPr>
            <a:xfrm>
              <a:off x="5452219" y="2488864"/>
              <a:ext cx="615300" cy="0"/>
            </a:xfrm>
            <a:prstGeom prst="straightConnector1">
              <a:avLst/>
            </a:prstGeom>
            <a:noFill/>
            <a:ln w="9525" cap="flat" cmpd="sng">
              <a:solidFill>
                <a:schemeClr val="lt1"/>
              </a:solidFill>
              <a:prstDash val="solid"/>
              <a:miter lim="800000"/>
              <a:headEnd type="none" w="sm" len="sm"/>
              <a:tailEnd type="none" w="sm" len="sm"/>
            </a:ln>
          </p:spPr>
        </p:cxnSp>
        <p:cxnSp>
          <p:nvCxnSpPr>
            <p:cNvPr id="231" name="Google Shape;231;p16"/>
            <p:cNvCxnSpPr/>
            <p:nvPr/>
          </p:nvCxnSpPr>
          <p:spPr>
            <a:xfrm>
              <a:off x="6234858" y="2488864"/>
              <a:ext cx="615300" cy="0"/>
            </a:xfrm>
            <a:prstGeom prst="straightConnector1">
              <a:avLst/>
            </a:prstGeom>
            <a:noFill/>
            <a:ln w="9525" cap="flat" cmpd="sng">
              <a:solidFill>
                <a:schemeClr val="lt1"/>
              </a:solidFill>
              <a:prstDash val="solid"/>
              <a:miter lim="800000"/>
              <a:headEnd type="none" w="sm" len="sm"/>
              <a:tailEnd type="none" w="sm" len="sm"/>
            </a:ln>
          </p:spPr>
        </p:cxnSp>
        <p:cxnSp>
          <p:nvCxnSpPr>
            <p:cNvPr id="232" name="Google Shape;232;p16"/>
            <p:cNvCxnSpPr/>
            <p:nvPr/>
          </p:nvCxnSpPr>
          <p:spPr>
            <a:xfrm>
              <a:off x="7031181" y="2488864"/>
              <a:ext cx="615300" cy="0"/>
            </a:xfrm>
            <a:prstGeom prst="straightConnector1">
              <a:avLst/>
            </a:prstGeom>
            <a:noFill/>
            <a:ln w="9525" cap="flat" cmpd="sng">
              <a:solidFill>
                <a:schemeClr val="lt1"/>
              </a:solidFill>
              <a:prstDash val="solid"/>
              <a:miter lim="800000"/>
              <a:headEnd type="none" w="sm" len="sm"/>
              <a:tailEnd type="none" w="sm" len="sm"/>
            </a:ln>
          </p:spPr>
        </p:cxnSp>
        <p:cxnSp>
          <p:nvCxnSpPr>
            <p:cNvPr id="233" name="Google Shape;233;p16"/>
            <p:cNvCxnSpPr/>
            <p:nvPr/>
          </p:nvCxnSpPr>
          <p:spPr>
            <a:xfrm>
              <a:off x="7813820" y="2488864"/>
              <a:ext cx="615300" cy="0"/>
            </a:xfrm>
            <a:prstGeom prst="straightConnector1">
              <a:avLst/>
            </a:prstGeom>
            <a:noFill/>
            <a:ln w="9525" cap="flat" cmpd="sng">
              <a:solidFill>
                <a:schemeClr val="lt1"/>
              </a:solidFill>
              <a:prstDash val="solid"/>
              <a:miter lim="800000"/>
              <a:headEnd type="none" w="sm" len="sm"/>
              <a:tailEnd type="none" w="sm" len="sm"/>
            </a:ln>
          </p:spPr>
        </p:cxnSp>
        <p:cxnSp>
          <p:nvCxnSpPr>
            <p:cNvPr id="234" name="Google Shape;234;p16"/>
            <p:cNvCxnSpPr/>
            <p:nvPr/>
          </p:nvCxnSpPr>
          <p:spPr>
            <a:xfrm>
              <a:off x="8610143" y="2488864"/>
              <a:ext cx="615300" cy="0"/>
            </a:xfrm>
            <a:prstGeom prst="straightConnector1">
              <a:avLst/>
            </a:prstGeom>
            <a:noFill/>
            <a:ln w="9525" cap="flat" cmpd="sng">
              <a:solidFill>
                <a:schemeClr val="lt1"/>
              </a:solidFill>
              <a:prstDash val="solid"/>
              <a:miter lim="800000"/>
              <a:headEnd type="none" w="sm" len="sm"/>
              <a:tailEnd type="none" w="sm" len="sm"/>
            </a:ln>
          </p:spPr>
        </p:cxnSp>
        <p:cxnSp>
          <p:nvCxnSpPr>
            <p:cNvPr id="235" name="Google Shape;235;p16"/>
            <p:cNvCxnSpPr/>
            <p:nvPr/>
          </p:nvCxnSpPr>
          <p:spPr>
            <a:xfrm>
              <a:off x="9399625" y="2488864"/>
              <a:ext cx="615300" cy="0"/>
            </a:xfrm>
            <a:prstGeom prst="straightConnector1">
              <a:avLst/>
            </a:prstGeom>
            <a:noFill/>
            <a:ln w="9525" cap="flat" cmpd="sng">
              <a:solidFill>
                <a:schemeClr val="lt1"/>
              </a:solidFill>
              <a:prstDash val="solid"/>
              <a:miter lim="800000"/>
              <a:headEnd type="none" w="sm" len="sm"/>
              <a:tailEnd type="none" w="sm" len="sm"/>
            </a:ln>
          </p:spPr>
        </p:cxnSp>
      </p:grpSp>
      <p:sp>
        <p:nvSpPr>
          <p:cNvPr id="236" name="Google Shape;236;p16"/>
          <p:cNvSpPr txBox="1">
            <a:spLocks noGrp="1"/>
          </p:cNvSpPr>
          <p:nvPr>
            <p:ph type="ftr" idx="11"/>
          </p:nvPr>
        </p:nvSpPr>
        <p:spPr>
          <a:xfrm rot="5400000">
            <a:off x="10541139" y="1408189"/>
            <a:ext cx="27705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sz="900" b="1" cap="none">
                <a:solidFill>
                  <a:schemeClr val="lt1"/>
                </a:solidFill>
                <a:latin typeface="Century Gothic"/>
                <a:ea typeface="Century Gothic"/>
                <a:cs typeface="Century Gothic"/>
                <a:sym typeface="Century Gothic"/>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37" name="Google Shape;237;p16"/>
          <p:cNvSpPr txBox="1">
            <a:spLocks noGrp="1"/>
          </p:cNvSpPr>
          <p:nvPr>
            <p:ph type="sldNum" idx="12"/>
          </p:nvPr>
        </p:nvSpPr>
        <p:spPr>
          <a:xfrm>
            <a:off x="11519019" y="3164804"/>
            <a:ext cx="546000" cy="579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b="0" i="0" u="none" strike="noStrike" cap="none">
                <a:solidFill>
                  <a:schemeClr val="accent6"/>
                </a:solidFill>
                <a:latin typeface="Arial"/>
                <a:ea typeface="Arial"/>
                <a:cs typeface="Arial"/>
                <a:sym typeface="Arial"/>
              </a:defRPr>
            </a:lvl1pPr>
            <a:lvl2pPr marL="0" marR="0" lvl="1" indent="0" algn="r" rtl="0">
              <a:spcBef>
                <a:spcPts val="0"/>
              </a:spcBef>
              <a:buNone/>
              <a:defRPr sz="1600" b="0" i="0" u="none" strike="noStrike" cap="none">
                <a:solidFill>
                  <a:schemeClr val="accent6"/>
                </a:solidFill>
                <a:latin typeface="Arial"/>
                <a:ea typeface="Arial"/>
                <a:cs typeface="Arial"/>
                <a:sym typeface="Arial"/>
              </a:defRPr>
            </a:lvl2pPr>
            <a:lvl3pPr marL="0" marR="0" lvl="2" indent="0" algn="r" rtl="0">
              <a:spcBef>
                <a:spcPts val="0"/>
              </a:spcBef>
              <a:buNone/>
              <a:defRPr sz="1600" b="0" i="0" u="none" strike="noStrike" cap="none">
                <a:solidFill>
                  <a:schemeClr val="accent6"/>
                </a:solidFill>
                <a:latin typeface="Arial"/>
                <a:ea typeface="Arial"/>
                <a:cs typeface="Arial"/>
                <a:sym typeface="Arial"/>
              </a:defRPr>
            </a:lvl3pPr>
            <a:lvl4pPr marL="0" marR="0" lvl="3" indent="0" algn="r" rtl="0">
              <a:spcBef>
                <a:spcPts val="0"/>
              </a:spcBef>
              <a:buNone/>
              <a:defRPr sz="1600" b="0" i="0" u="none" strike="noStrike" cap="none">
                <a:solidFill>
                  <a:schemeClr val="accent6"/>
                </a:solidFill>
                <a:latin typeface="Arial"/>
                <a:ea typeface="Arial"/>
                <a:cs typeface="Arial"/>
                <a:sym typeface="Arial"/>
              </a:defRPr>
            </a:lvl4pPr>
            <a:lvl5pPr marL="0" marR="0" lvl="4" indent="0" algn="r" rtl="0">
              <a:spcBef>
                <a:spcPts val="0"/>
              </a:spcBef>
              <a:buNone/>
              <a:defRPr sz="1600" b="0" i="0" u="none" strike="noStrike" cap="none">
                <a:solidFill>
                  <a:schemeClr val="accent6"/>
                </a:solidFill>
                <a:latin typeface="Arial"/>
                <a:ea typeface="Arial"/>
                <a:cs typeface="Arial"/>
                <a:sym typeface="Arial"/>
              </a:defRPr>
            </a:lvl5pPr>
            <a:lvl6pPr marL="0" marR="0" lvl="5" indent="0" algn="r" rtl="0">
              <a:spcBef>
                <a:spcPts val="0"/>
              </a:spcBef>
              <a:buNone/>
              <a:defRPr sz="1600" b="0" i="0" u="none" strike="noStrike" cap="none">
                <a:solidFill>
                  <a:schemeClr val="accent6"/>
                </a:solidFill>
                <a:latin typeface="Arial"/>
                <a:ea typeface="Arial"/>
                <a:cs typeface="Arial"/>
                <a:sym typeface="Arial"/>
              </a:defRPr>
            </a:lvl6pPr>
            <a:lvl7pPr marL="0" marR="0" lvl="6" indent="0" algn="r" rtl="0">
              <a:spcBef>
                <a:spcPts val="0"/>
              </a:spcBef>
              <a:buNone/>
              <a:defRPr sz="1600" b="0" i="0" u="none" strike="noStrike" cap="none">
                <a:solidFill>
                  <a:schemeClr val="accent6"/>
                </a:solidFill>
                <a:latin typeface="Arial"/>
                <a:ea typeface="Arial"/>
                <a:cs typeface="Arial"/>
                <a:sym typeface="Arial"/>
              </a:defRPr>
            </a:lvl7pPr>
            <a:lvl8pPr marL="0" marR="0" lvl="7" indent="0" algn="r" rtl="0">
              <a:spcBef>
                <a:spcPts val="0"/>
              </a:spcBef>
              <a:buNone/>
              <a:defRPr sz="1600" b="0" i="0" u="none" strike="noStrike" cap="none">
                <a:solidFill>
                  <a:schemeClr val="accent6"/>
                </a:solidFill>
                <a:latin typeface="Arial"/>
                <a:ea typeface="Arial"/>
                <a:cs typeface="Arial"/>
                <a:sym typeface="Arial"/>
              </a:defRPr>
            </a:lvl8pPr>
            <a:lvl9pPr marL="0" marR="0" lvl="8" indent="0" algn="r" rtl="0">
              <a:spcBef>
                <a:spcPts val="0"/>
              </a:spcBef>
              <a:buNone/>
              <a:defRPr sz="1600" b="0" i="0" u="none" strike="noStrike" cap="none">
                <a:solidFill>
                  <a:schemeClr val="accent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38" name="Google Shape;238;p16"/>
          <p:cNvSpPr txBox="1">
            <a:spLocks noGrp="1"/>
          </p:cNvSpPr>
          <p:nvPr>
            <p:ph type="dt" idx="10"/>
          </p:nvPr>
        </p:nvSpPr>
        <p:spPr>
          <a:xfrm rot="5400000">
            <a:off x="10595937" y="5074999"/>
            <a:ext cx="26478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sz="900" b="1">
                <a:solidFill>
                  <a:schemeClr val="lt1"/>
                </a:solidFill>
                <a:latin typeface="Century Gothic"/>
                <a:ea typeface="Century Gothic"/>
                <a:cs typeface="Century Gothic"/>
                <a:sym typeface="Century Gothic"/>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Financials">
  <p:cSld name="Financials">
    <p:spTree>
      <p:nvGrpSpPr>
        <p:cNvPr id="1" name="Shape 239"/>
        <p:cNvGrpSpPr/>
        <p:nvPr/>
      </p:nvGrpSpPr>
      <p:grpSpPr>
        <a:xfrm>
          <a:off x="0" y="0"/>
          <a:ext cx="0" cy="0"/>
          <a:chOff x="0" y="0"/>
          <a:chExt cx="0" cy="0"/>
        </a:xfrm>
      </p:grpSpPr>
      <p:pic>
        <p:nvPicPr>
          <p:cNvPr id="240" name="Google Shape;240;p17"/>
          <p:cNvPicPr preferRelativeResize="0"/>
          <p:nvPr/>
        </p:nvPicPr>
        <p:blipFill rotWithShape="1">
          <a:blip r:embed="rId2">
            <a:alphaModFix/>
          </a:blip>
          <a:srcRect/>
          <a:stretch/>
        </p:blipFill>
        <p:spPr>
          <a:xfrm>
            <a:off x="0" y="0"/>
            <a:ext cx="12192000" cy="6858001"/>
          </a:xfrm>
          <a:prstGeom prst="rect">
            <a:avLst/>
          </a:prstGeom>
          <a:noFill/>
          <a:ln>
            <a:noFill/>
          </a:ln>
        </p:spPr>
      </p:pic>
      <p:sp>
        <p:nvSpPr>
          <p:cNvPr id="241" name="Google Shape;241;p17"/>
          <p:cNvSpPr txBox="1">
            <a:spLocks noGrp="1"/>
          </p:cNvSpPr>
          <p:nvPr>
            <p:ph type="title"/>
          </p:nvPr>
        </p:nvSpPr>
        <p:spPr>
          <a:xfrm>
            <a:off x="692949" y="527542"/>
            <a:ext cx="6922800" cy="687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Century Gothic"/>
              <a:buNone/>
              <a:defRPr sz="2800" b="1"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42" name="Google Shape;242;p17"/>
          <p:cNvSpPr txBox="1">
            <a:spLocks noGrp="1"/>
          </p:cNvSpPr>
          <p:nvPr>
            <p:ph type="body" idx="1"/>
          </p:nvPr>
        </p:nvSpPr>
        <p:spPr>
          <a:xfrm>
            <a:off x="693738" y="1128713"/>
            <a:ext cx="7654800" cy="5068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43" name="Google Shape;243;p17"/>
          <p:cNvSpPr txBox="1">
            <a:spLocks noGrp="1"/>
          </p:cNvSpPr>
          <p:nvPr>
            <p:ph type="ftr" idx="11"/>
          </p:nvPr>
        </p:nvSpPr>
        <p:spPr>
          <a:xfrm rot="5400000">
            <a:off x="10541139" y="1408189"/>
            <a:ext cx="27705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sz="900" b="1" cap="none">
                <a:solidFill>
                  <a:schemeClr val="lt1"/>
                </a:solidFill>
                <a:latin typeface="Century Gothic"/>
                <a:ea typeface="Century Gothic"/>
                <a:cs typeface="Century Gothic"/>
                <a:sym typeface="Century Gothic"/>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44" name="Google Shape;244;p17"/>
          <p:cNvSpPr txBox="1">
            <a:spLocks noGrp="1"/>
          </p:cNvSpPr>
          <p:nvPr>
            <p:ph type="sldNum" idx="12"/>
          </p:nvPr>
        </p:nvSpPr>
        <p:spPr>
          <a:xfrm>
            <a:off x="11519019" y="3164804"/>
            <a:ext cx="546000" cy="579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b="0" i="0" u="none" strike="noStrike" cap="none">
                <a:solidFill>
                  <a:schemeClr val="accent1"/>
                </a:solidFill>
                <a:latin typeface="Arial"/>
                <a:ea typeface="Arial"/>
                <a:cs typeface="Arial"/>
                <a:sym typeface="Arial"/>
              </a:defRPr>
            </a:lvl1pPr>
            <a:lvl2pPr marL="0" marR="0" lvl="1" indent="0" algn="r" rtl="0">
              <a:spcBef>
                <a:spcPts val="0"/>
              </a:spcBef>
              <a:buNone/>
              <a:defRPr sz="1600" b="0" i="0" u="none" strike="noStrike" cap="none">
                <a:solidFill>
                  <a:schemeClr val="accent1"/>
                </a:solidFill>
                <a:latin typeface="Arial"/>
                <a:ea typeface="Arial"/>
                <a:cs typeface="Arial"/>
                <a:sym typeface="Arial"/>
              </a:defRPr>
            </a:lvl2pPr>
            <a:lvl3pPr marL="0" marR="0" lvl="2" indent="0" algn="r" rtl="0">
              <a:spcBef>
                <a:spcPts val="0"/>
              </a:spcBef>
              <a:buNone/>
              <a:defRPr sz="1600" b="0" i="0" u="none" strike="noStrike" cap="none">
                <a:solidFill>
                  <a:schemeClr val="accent1"/>
                </a:solidFill>
                <a:latin typeface="Arial"/>
                <a:ea typeface="Arial"/>
                <a:cs typeface="Arial"/>
                <a:sym typeface="Arial"/>
              </a:defRPr>
            </a:lvl3pPr>
            <a:lvl4pPr marL="0" marR="0" lvl="3" indent="0" algn="r" rtl="0">
              <a:spcBef>
                <a:spcPts val="0"/>
              </a:spcBef>
              <a:buNone/>
              <a:defRPr sz="1600" b="0" i="0" u="none" strike="noStrike" cap="none">
                <a:solidFill>
                  <a:schemeClr val="accent1"/>
                </a:solidFill>
                <a:latin typeface="Arial"/>
                <a:ea typeface="Arial"/>
                <a:cs typeface="Arial"/>
                <a:sym typeface="Arial"/>
              </a:defRPr>
            </a:lvl4pPr>
            <a:lvl5pPr marL="0" marR="0" lvl="4" indent="0" algn="r" rtl="0">
              <a:spcBef>
                <a:spcPts val="0"/>
              </a:spcBef>
              <a:buNone/>
              <a:defRPr sz="1600" b="0" i="0" u="none" strike="noStrike" cap="none">
                <a:solidFill>
                  <a:schemeClr val="accent1"/>
                </a:solidFill>
                <a:latin typeface="Arial"/>
                <a:ea typeface="Arial"/>
                <a:cs typeface="Arial"/>
                <a:sym typeface="Arial"/>
              </a:defRPr>
            </a:lvl5pPr>
            <a:lvl6pPr marL="0" marR="0" lvl="5" indent="0" algn="r" rtl="0">
              <a:spcBef>
                <a:spcPts val="0"/>
              </a:spcBef>
              <a:buNone/>
              <a:defRPr sz="1600" b="0" i="0" u="none" strike="noStrike" cap="none">
                <a:solidFill>
                  <a:schemeClr val="accent1"/>
                </a:solidFill>
                <a:latin typeface="Arial"/>
                <a:ea typeface="Arial"/>
                <a:cs typeface="Arial"/>
                <a:sym typeface="Arial"/>
              </a:defRPr>
            </a:lvl6pPr>
            <a:lvl7pPr marL="0" marR="0" lvl="6" indent="0" algn="r" rtl="0">
              <a:spcBef>
                <a:spcPts val="0"/>
              </a:spcBef>
              <a:buNone/>
              <a:defRPr sz="1600" b="0" i="0" u="none" strike="noStrike" cap="none">
                <a:solidFill>
                  <a:schemeClr val="accent1"/>
                </a:solidFill>
                <a:latin typeface="Arial"/>
                <a:ea typeface="Arial"/>
                <a:cs typeface="Arial"/>
                <a:sym typeface="Arial"/>
              </a:defRPr>
            </a:lvl7pPr>
            <a:lvl8pPr marL="0" marR="0" lvl="7" indent="0" algn="r" rtl="0">
              <a:spcBef>
                <a:spcPts val="0"/>
              </a:spcBef>
              <a:buNone/>
              <a:defRPr sz="1600" b="0" i="0" u="none" strike="noStrike" cap="none">
                <a:solidFill>
                  <a:schemeClr val="accent1"/>
                </a:solidFill>
                <a:latin typeface="Arial"/>
                <a:ea typeface="Arial"/>
                <a:cs typeface="Arial"/>
                <a:sym typeface="Arial"/>
              </a:defRPr>
            </a:lvl8pPr>
            <a:lvl9pPr marL="0" marR="0" lvl="8" indent="0" algn="r" rtl="0">
              <a:spcBef>
                <a:spcPts val="0"/>
              </a:spcBef>
              <a:buNone/>
              <a:defRPr sz="1600"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45" name="Google Shape;245;p17"/>
          <p:cNvSpPr txBox="1">
            <a:spLocks noGrp="1"/>
          </p:cNvSpPr>
          <p:nvPr>
            <p:ph type="dt" idx="10"/>
          </p:nvPr>
        </p:nvSpPr>
        <p:spPr>
          <a:xfrm rot="5400000">
            <a:off x="10595937" y="5074999"/>
            <a:ext cx="26478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sz="900" b="1">
                <a:solidFill>
                  <a:schemeClr val="lt1"/>
                </a:solidFill>
                <a:latin typeface="Century Gothic"/>
                <a:ea typeface="Century Gothic"/>
                <a:cs typeface="Century Gothic"/>
                <a:sym typeface="Century Gothic"/>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Meet The Team 4-Up">
  <p:cSld name="Meet The Team 4-Up">
    <p:spTree>
      <p:nvGrpSpPr>
        <p:cNvPr id="1" name="Shape 246"/>
        <p:cNvGrpSpPr/>
        <p:nvPr/>
      </p:nvGrpSpPr>
      <p:grpSpPr>
        <a:xfrm>
          <a:off x="0" y="0"/>
          <a:ext cx="0" cy="0"/>
          <a:chOff x="0" y="0"/>
          <a:chExt cx="0" cy="0"/>
        </a:xfrm>
      </p:grpSpPr>
      <p:pic>
        <p:nvPicPr>
          <p:cNvPr id="247" name="Google Shape;247;p18"/>
          <p:cNvPicPr preferRelativeResize="0"/>
          <p:nvPr/>
        </p:nvPicPr>
        <p:blipFill rotWithShape="1">
          <a:blip r:embed="rId2">
            <a:alphaModFix/>
          </a:blip>
          <a:srcRect/>
          <a:stretch/>
        </p:blipFill>
        <p:spPr>
          <a:xfrm>
            <a:off x="0" y="-1"/>
            <a:ext cx="12205219" cy="6858001"/>
          </a:xfrm>
          <a:prstGeom prst="rect">
            <a:avLst/>
          </a:prstGeom>
          <a:noFill/>
          <a:ln>
            <a:noFill/>
          </a:ln>
        </p:spPr>
      </p:pic>
      <p:sp>
        <p:nvSpPr>
          <p:cNvPr id="248" name="Google Shape;248;p18"/>
          <p:cNvSpPr txBox="1">
            <a:spLocks noGrp="1"/>
          </p:cNvSpPr>
          <p:nvPr>
            <p:ph type="title"/>
          </p:nvPr>
        </p:nvSpPr>
        <p:spPr>
          <a:xfrm>
            <a:off x="655858" y="2433312"/>
            <a:ext cx="1939500" cy="21156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lt1"/>
              </a:buClr>
              <a:buSzPts val="2800"/>
              <a:buFont typeface="Century Gothic"/>
              <a:buNone/>
              <a:defRPr sz="2800" b="1"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49" name="Google Shape;249;p18"/>
          <p:cNvSpPr>
            <a:spLocks noGrp="1"/>
          </p:cNvSpPr>
          <p:nvPr>
            <p:ph type="pic" idx="2"/>
          </p:nvPr>
        </p:nvSpPr>
        <p:spPr>
          <a:xfrm>
            <a:off x="3088220" y="2599422"/>
            <a:ext cx="1502700" cy="1502700"/>
          </a:xfrm>
          <a:prstGeom prst="ellipse">
            <a:avLst/>
          </a:prstGeom>
          <a:noFill/>
          <a:ln>
            <a:noFill/>
          </a:ln>
        </p:spPr>
      </p:sp>
      <p:sp>
        <p:nvSpPr>
          <p:cNvPr id="250" name="Google Shape;250;p18"/>
          <p:cNvSpPr>
            <a:spLocks noGrp="1"/>
          </p:cNvSpPr>
          <p:nvPr>
            <p:ph type="pic" idx="3"/>
          </p:nvPr>
        </p:nvSpPr>
        <p:spPr>
          <a:xfrm>
            <a:off x="5190425" y="2599420"/>
            <a:ext cx="1502700" cy="1502700"/>
          </a:xfrm>
          <a:prstGeom prst="ellipse">
            <a:avLst/>
          </a:prstGeom>
          <a:noFill/>
          <a:ln>
            <a:noFill/>
          </a:ln>
        </p:spPr>
      </p:sp>
      <p:sp>
        <p:nvSpPr>
          <p:cNvPr id="251" name="Google Shape;251;p18"/>
          <p:cNvSpPr>
            <a:spLocks noGrp="1"/>
          </p:cNvSpPr>
          <p:nvPr>
            <p:ph type="pic" idx="4"/>
          </p:nvPr>
        </p:nvSpPr>
        <p:spPr>
          <a:xfrm>
            <a:off x="7291629" y="2599420"/>
            <a:ext cx="1502700" cy="1502700"/>
          </a:xfrm>
          <a:prstGeom prst="ellipse">
            <a:avLst/>
          </a:prstGeom>
          <a:noFill/>
          <a:ln>
            <a:noFill/>
          </a:ln>
        </p:spPr>
      </p:sp>
      <p:sp>
        <p:nvSpPr>
          <p:cNvPr id="252" name="Google Shape;252;p18"/>
          <p:cNvSpPr>
            <a:spLocks noGrp="1"/>
          </p:cNvSpPr>
          <p:nvPr>
            <p:ph type="pic" idx="5"/>
          </p:nvPr>
        </p:nvSpPr>
        <p:spPr>
          <a:xfrm>
            <a:off x="9387443" y="2599420"/>
            <a:ext cx="1502700" cy="1502700"/>
          </a:xfrm>
          <a:prstGeom prst="ellipse">
            <a:avLst/>
          </a:prstGeom>
          <a:noFill/>
          <a:ln>
            <a:noFill/>
          </a:ln>
        </p:spPr>
      </p:sp>
      <p:sp>
        <p:nvSpPr>
          <p:cNvPr id="253" name="Google Shape;253;p18"/>
          <p:cNvSpPr/>
          <p:nvPr/>
        </p:nvSpPr>
        <p:spPr>
          <a:xfrm>
            <a:off x="2975041" y="2486242"/>
            <a:ext cx="1729200" cy="1729200"/>
          </a:xfrm>
          <a:prstGeom prst="ellipse">
            <a:avLst/>
          </a:prstGeom>
          <a:no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54" name="Google Shape;254;p18"/>
          <p:cNvSpPr/>
          <p:nvPr/>
        </p:nvSpPr>
        <p:spPr>
          <a:xfrm>
            <a:off x="5077246" y="2486240"/>
            <a:ext cx="1729200" cy="1729200"/>
          </a:xfrm>
          <a:prstGeom prst="ellipse">
            <a:avLst/>
          </a:prstGeom>
          <a:no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55" name="Google Shape;255;p18"/>
          <p:cNvSpPr/>
          <p:nvPr/>
        </p:nvSpPr>
        <p:spPr>
          <a:xfrm>
            <a:off x="7178450" y="2486240"/>
            <a:ext cx="1729200" cy="1729200"/>
          </a:xfrm>
          <a:prstGeom prst="ellipse">
            <a:avLst/>
          </a:prstGeom>
          <a:no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56" name="Google Shape;256;p18"/>
          <p:cNvSpPr/>
          <p:nvPr/>
        </p:nvSpPr>
        <p:spPr>
          <a:xfrm>
            <a:off x="9274264" y="2486240"/>
            <a:ext cx="1729200" cy="1729200"/>
          </a:xfrm>
          <a:prstGeom prst="ellipse">
            <a:avLst/>
          </a:prstGeom>
          <a:no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57" name="Google Shape;257;p18"/>
          <p:cNvSpPr txBox="1">
            <a:spLocks noGrp="1"/>
          </p:cNvSpPr>
          <p:nvPr>
            <p:ph type="body" idx="1"/>
          </p:nvPr>
        </p:nvSpPr>
        <p:spPr>
          <a:xfrm>
            <a:off x="2796727" y="4435583"/>
            <a:ext cx="2085900" cy="274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200"/>
              <a:buFont typeface="Arial"/>
              <a:buNone/>
              <a:defRPr sz="12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58" name="Google Shape;258;p18"/>
          <p:cNvSpPr txBox="1">
            <a:spLocks noGrp="1"/>
          </p:cNvSpPr>
          <p:nvPr>
            <p:ph type="body" idx="6"/>
          </p:nvPr>
        </p:nvSpPr>
        <p:spPr>
          <a:xfrm>
            <a:off x="2896865" y="4661551"/>
            <a:ext cx="1885500" cy="365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59" name="Google Shape;259;p18"/>
          <p:cNvSpPr txBox="1">
            <a:spLocks noGrp="1"/>
          </p:cNvSpPr>
          <p:nvPr>
            <p:ph type="body" idx="7"/>
          </p:nvPr>
        </p:nvSpPr>
        <p:spPr>
          <a:xfrm>
            <a:off x="4898932" y="4435583"/>
            <a:ext cx="2085900" cy="274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200"/>
              <a:buFont typeface="Arial"/>
              <a:buNone/>
              <a:defRPr sz="12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60" name="Google Shape;260;p18"/>
          <p:cNvSpPr txBox="1">
            <a:spLocks noGrp="1"/>
          </p:cNvSpPr>
          <p:nvPr>
            <p:ph type="body" idx="8"/>
          </p:nvPr>
        </p:nvSpPr>
        <p:spPr>
          <a:xfrm>
            <a:off x="4999070" y="4661551"/>
            <a:ext cx="1885500" cy="365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61" name="Google Shape;261;p18"/>
          <p:cNvSpPr txBox="1">
            <a:spLocks noGrp="1"/>
          </p:cNvSpPr>
          <p:nvPr>
            <p:ph type="body" idx="9"/>
          </p:nvPr>
        </p:nvSpPr>
        <p:spPr>
          <a:xfrm>
            <a:off x="7000136" y="4435751"/>
            <a:ext cx="2085900" cy="274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200"/>
              <a:buFont typeface="Arial"/>
              <a:buNone/>
              <a:defRPr sz="12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62" name="Google Shape;262;p18"/>
          <p:cNvSpPr txBox="1">
            <a:spLocks noGrp="1"/>
          </p:cNvSpPr>
          <p:nvPr>
            <p:ph type="body" idx="13"/>
          </p:nvPr>
        </p:nvSpPr>
        <p:spPr>
          <a:xfrm>
            <a:off x="7100274" y="4661551"/>
            <a:ext cx="1885500" cy="365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63" name="Google Shape;263;p18"/>
          <p:cNvSpPr txBox="1">
            <a:spLocks noGrp="1"/>
          </p:cNvSpPr>
          <p:nvPr>
            <p:ph type="body" idx="14"/>
          </p:nvPr>
        </p:nvSpPr>
        <p:spPr>
          <a:xfrm>
            <a:off x="9095950" y="4435583"/>
            <a:ext cx="2085900" cy="274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200"/>
              <a:buFont typeface="Arial"/>
              <a:buNone/>
              <a:defRPr sz="12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64" name="Google Shape;264;p18"/>
          <p:cNvSpPr txBox="1">
            <a:spLocks noGrp="1"/>
          </p:cNvSpPr>
          <p:nvPr>
            <p:ph type="body" idx="15"/>
          </p:nvPr>
        </p:nvSpPr>
        <p:spPr>
          <a:xfrm>
            <a:off x="9196088" y="4661551"/>
            <a:ext cx="1885500" cy="365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65" name="Google Shape;265;p18"/>
          <p:cNvSpPr txBox="1">
            <a:spLocks noGrp="1"/>
          </p:cNvSpPr>
          <p:nvPr>
            <p:ph type="ftr" idx="11"/>
          </p:nvPr>
        </p:nvSpPr>
        <p:spPr>
          <a:xfrm rot="5400000">
            <a:off x="10541139" y="1408189"/>
            <a:ext cx="27705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sz="900" b="1" cap="none">
                <a:solidFill>
                  <a:schemeClr val="lt1"/>
                </a:solidFill>
                <a:latin typeface="Century Gothic"/>
                <a:ea typeface="Century Gothic"/>
                <a:cs typeface="Century Gothic"/>
                <a:sym typeface="Century Gothic"/>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66" name="Google Shape;266;p18"/>
          <p:cNvSpPr txBox="1">
            <a:spLocks noGrp="1"/>
          </p:cNvSpPr>
          <p:nvPr>
            <p:ph type="sldNum" idx="12"/>
          </p:nvPr>
        </p:nvSpPr>
        <p:spPr>
          <a:xfrm>
            <a:off x="11519019" y="3164804"/>
            <a:ext cx="546000" cy="579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b="0" i="0" u="none" strike="noStrike" cap="none">
                <a:solidFill>
                  <a:schemeClr val="accent6"/>
                </a:solidFill>
                <a:latin typeface="Arial"/>
                <a:ea typeface="Arial"/>
                <a:cs typeface="Arial"/>
                <a:sym typeface="Arial"/>
              </a:defRPr>
            </a:lvl1pPr>
            <a:lvl2pPr marL="0" marR="0" lvl="1" indent="0" algn="r" rtl="0">
              <a:spcBef>
                <a:spcPts val="0"/>
              </a:spcBef>
              <a:buNone/>
              <a:defRPr sz="1600" b="0" i="0" u="none" strike="noStrike" cap="none">
                <a:solidFill>
                  <a:schemeClr val="accent6"/>
                </a:solidFill>
                <a:latin typeface="Arial"/>
                <a:ea typeface="Arial"/>
                <a:cs typeface="Arial"/>
                <a:sym typeface="Arial"/>
              </a:defRPr>
            </a:lvl2pPr>
            <a:lvl3pPr marL="0" marR="0" lvl="2" indent="0" algn="r" rtl="0">
              <a:spcBef>
                <a:spcPts val="0"/>
              </a:spcBef>
              <a:buNone/>
              <a:defRPr sz="1600" b="0" i="0" u="none" strike="noStrike" cap="none">
                <a:solidFill>
                  <a:schemeClr val="accent6"/>
                </a:solidFill>
                <a:latin typeface="Arial"/>
                <a:ea typeface="Arial"/>
                <a:cs typeface="Arial"/>
                <a:sym typeface="Arial"/>
              </a:defRPr>
            </a:lvl3pPr>
            <a:lvl4pPr marL="0" marR="0" lvl="3" indent="0" algn="r" rtl="0">
              <a:spcBef>
                <a:spcPts val="0"/>
              </a:spcBef>
              <a:buNone/>
              <a:defRPr sz="1600" b="0" i="0" u="none" strike="noStrike" cap="none">
                <a:solidFill>
                  <a:schemeClr val="accent6"/>
                </a:solidFill>
                <a:latin typeface="Arial"/>
                <a:ea typeface="Arial"/>
                <a:cs typeface="Arial"/>
                <a:sym typeface="Arial"/>
              </a:defRPr>
            </a:lvl4pPr>
            <a:lvl5pPr marL="0" marR="0" lvl="4" indent="0" algn="r" rtl="0">
              <a:spcBef>
                <a:spcPts val="0"/>
              </a:spcBef>
              <a:buNone/>
              <a:defRPr sz="1600" b="0" i="0" u="none" strike="noStrike" cap="none">
                <a:solidFill>
                  <a:schemeClr val="accent6"/>
                </a:solidFill>
                <a:latin typeface="Arial"/>
                <a:ea typeface="Arial"/>
                <a:cs typeface="Arial"/>
                <a:sym typeface="Arial"/>
              </a:defRPr>
            </a:lvl5pPr>
            <a:lvl6pPr marL="0" marR="0" lvl="5" indent="0" algn="r" rtl="0">
              <a:spcBef>
                <a:spcPts val="0"/>
              </a:spcBef>
              <a:buNone/>
              <a:defRPr sz="1600" b="0" i="0" u="none" strike="noStrike" cap="none">
                <a:solidFill>
                  <a:schemeClr val="accent6"/>
                </a:solidFill>
                <a:latin typeface="Arial"/>
                <a:ea typeface="Arial"/>
                <a:cs typeface="Arial"/>
                <a:sym typeface="Arial"/>
              </a:defRPr>
            </a:lvl6pPr>
            <a:lvl7pPr marL="0" marR="0" lvl="6" indent="0" algn="r" rtl="0">
              <a:spcBef>
                <a:spcPts val="0"/>
              </a:spcBef>
              <a:buNone/>
              <a:defRPr sz="1600" b="0" i="0" u="none" strike="noStrike" cap="none">
                <a:solidFill>
                  <a:schemeClr val="accent6"/>
                </a:solidFill>
                <a:latin typeface="Arial"/>
                <a:ea typeface="Arial"/>
                <a:cs typeface="Arial"/>
                <a:sym typeface="Arial"/>
              </a:defRPr>
            </a:lvl7pPr>
            <a:lvl8pPr marL="0" marR="0" lvl="7" indent="0" algn="r" rtl="0">
              <a:spcBef>
                <a:spcPts val="0"/>
              </a:spcBef>
              <a:buNone/>
              <a:defRPr sz="1600" b="0" i="0" u="none" strike="noStrike" cap="none">
                <a:solidFill>
                  <a:schemeClr val="accent6"/>
                </a:solidFill>
                <a:latin typeface="Arial"/>
                <a:ea typeface="Arial"/>
                <a:cs typeface="Arial"/>
                <a:sym typeface="Arial"/>
              </a:defRPr>
            </a:lvl8pPr>
            <a:lvl9pPr marL="0" marR="0" lvl="8" indent="0" algn="r" rtl="0">
              <a:spcBef>
                <a:spcPts val="0"/>
              </a:spcBef>
              <a:buNone/>
              <a:defRPr sz="1600" b="0" i="0" u="none" strike="noStrike" cap="none">
                <a:solidFill>
                  <a:schemeClr val="accent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67" name="Google Shape;267;p18"/>
          <p:cNvSpPr txBox="1">
            <a:spLocks noGrp="1"/>
          </p:cNvSpPr>
          <p:nvPr>
            <p:ph type="dt" idx="10"/>
          </p:nvPr>
        </p:nvSpPr>
        <p:spPr>
          <a:xfrm rot="5400000">
            <a:off x="10595937" y="5074999"/>
            <a:ext cx="26478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sz="900" b="1">
                <a:solidFill>
                  <a:schemeClr val="lt1"/>
                </a:solidFill>
                <a:latin typeface="Century Gothic"/>
                <a:ea typeface="Century Gothic"/>
                <a:cs typeface="Century Gothic"/>
                <a:sym typeface="Century Gothic"/>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Meet The Team 8-Up">
  <p:cSld name="Meet The Team 8-Up">
    <p:spTree>
      <p:nvGrpSpPr>
        <p:cNvPr id="1" name="Shape 268"/>
        <p:cNvGrpSpPr/>
        <p:nvPr/>
      </p:nvGrpSpPr>
      <p:grpSpPr>
        <a:xfrm>
          <a:off x="0" y="0"/>
          <a:ext cx="0" cy="0"/>
          <a:chOff x="0" y="0"/>
          <a:chExt cx="0" cy="0"/>
        </a:xfrm>
      </p:grpSpPr>
      <p:pic>
        <p:nvPicPr>
          <p:cNvPr id="269" name="Google Shape;269;p19"/>
          <p:cNvPicPr preferRelativeResize="0"/>
          <p:nvPr/>
        </p:nvPicPr>
        <p:blipFill rotWithShape="1">
          <a:blip r:embed="rId2">
            <a:alphaModFix/>
          </a:blip>
          <a:srcRect/>
          <a:stretch/>
        </p:blipFill>
        <p:spPr>
          <a:xfrm>
            <a:off x="0" y="-1"/>
            <a:ext cx="12205219" cy="6858001"/>
          </a:xfrm>
          <a:prstGeom prst="rect">
            <a:avLst/>
          </a:prstGeom>
          <a:noFill/>
          <a:ln>
            <a:noFill/>
          </a:ln>
        </p:spPr>
      </p:pic>
      <p:sp>
        <p:nvSpPr>
          <p:cNvPr id="270" name="Google Shape;270;p19"/>
          <p:cNvSpPr txBox="1">
            <a:spLocks noGrp="1"/>
          </p:cNvSpPr>
          <p:nvPr>
            <p:ph type="title"/>
          </p:nvPr>
        </p:nvSpPr>
        <p:spPr>
          <a:xfrm>
            <a:off x="661216" y="2375820"/>
            <a:ext cx="1939500" cy="22185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lt1"/>
              </a:buClr>
              <a:buSzPts val="2800"/>
              <a:buFont typeface="Century Gothic"/>
              <a:buNone/>
              <a:defRPr sz="2800" b="1"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71" name="Google Shape;271;p19"/>
          <p:cNvSpPr>
            <a:spLocks noGrp="1"/>
          </p:cNvSpPr>
          <p:nvPr>
            <p:ph type="pic" idx="2"/>
          </p:nvPr>
        </p:nvSpPr>
        <p:spPr>
          <a:xfrm>
            <a:off x="3136339" y="1326925"/>
            <a:ext cx="1391700" cy="1391700"/>
          </a:xfrm>
          <a:prstGeom prst="ellipse">
            <a:avLst/>
          </a:prstGeom>
          <a:noFill/>
          <a:ln>
            <a:noFill/>
          </a:ln>
        </p:spPr>
      </p:sp>
      <p:sp>
        <p:nvSpPr>
          <p:cNvPr id="272" name="Google Shape;272;p19"/>
          <p:cNvSpPr>
            <a:spLocks noGrp="1"/>
          </p:cNvSpPr>
          <p:nvPr>
            <p:ph type="pic" idx="3"/>
          </p:nvPr>
        </p:nvSpPr>
        <p:spPr>
          <a:xfrm>
            <a:off x="5209991" y="1326192"/>
            <a:ext cx="1391700" cy="1391700"/>
          </a:xfrm>
          <a:prstGeom prst="ellipse">
            <a:avLst/>
          </a:prstGeom>
          <a:noFill/>
          <a:ln>
            <a:noFill/>
          </a:ln>
        </p:spPr>
      </p:sp>
      <p:sp>
        <p:nvSpPr>
          <p:cNvPr id="273" name="Google Shape;273;p19"/>
          <p:cNvSpPr>
            <a:spLocks noGrp="1"/>
          </p:cNvSpPr>
          <p:nvPr>
            <p:ph type="pic" idx="4"/>
          </p:nvPr>
        </p:nvSpPr>
        <p:spPr>
          <a:xfrm>
            <a:off x="7305041" y="1335752"/>
            <a:ext cx="1391700" cy="1391700"/>
          </a:xfrm>
          <a:prstGeom prst="ellipse">
            <a:avLst/>
          </a:prstGeom>
          <a:noFill/>
          <a:ln>
            <a:noFill/>
          </a:ln>
        </p:spPr>
      </p:sp>
      <p:sp>
        <p:nvSpPr>
          <p:cNvPr id="274" name="Google Shape;274;p19"/>
          <p:cNvSpPr>
            <a:spLocks noGrp="1"/>
          </p:cNvSpPr>
          <p:nvPr>
            <p:ph type="pic" idx="5"/>
          </p:nvPr>
        </p:nvSpPr>
        <p:spPr>
          <a:xfrm>
            <a:off x="9384248" y="1326192"/>
            <a:ext cx="1391700" cy="1391700"/>
          </a:xfrm>
          <a:prstGeom prst="ellipse">
            <a:avLst/>
          </a:prstGeom>
          <a:noFill/>
          <a:ln>
            <a:noFill/>
          </a:ln>
        </p:spPr>
      </p:sp>
      <p:sp>
        <p:nvSpPr>
          <p:cNvPr id="275" name="Google Shape;275;p19"/>
          <p:cNvSpPr/>
          <p:nvPr/>
        </p:nvSpPr>
        <p:spPr>
          <a:xfrm>
            <a:off x="3031536" y="1222122"/>
            <a:ext cx="1601100" cy="1601100"/>
          </a:xfrm>
          <a:prstGeom prst="ellipse">
            <a:avLst/>
          </a:prstGeom>
          <a:no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6" name="Google Shape;276;p19"/>
          <p:cNvSpPr txBox="1">
            <a:spLocks noGrp="1"/>
          </p:cNvSpPr>
          <p:nvPr>
            <p:ph type="body" idx="1"/>
          </p:nvPr>
        </p:nvSpPr>
        <p:spPr>
          <a:xfrm>
            <a:off x="2796727" y="2972370"/>
            <a:ext cx="2085900" cy="274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200"/>
              <a:buFont typeface="Arial"/>
              <a:buNone/>
              <a:defRPr sz="12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77" name="Google Shape;277;p19"/>
          <p:cNvSpPr txBox="1">
            <a:spLocks noGrp="1"/>
          </p:cNvSpPr>
          <p:nvPr>
            <p:ph type="body" idx="6"/>
          </p:nvPr>
        </p:nvSpPr>
        <p:spPr>
          <a:xfrm>
            <a:off x="2896865" y="3198338"/>
            <a:ext cx="1885500" cy="365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78" name="Google Shape;278;p19"/>
          <p:cNvSpPr txBox="1">
            <a:spLocks noGrp="1"/>
          </p:cNvSpPr>
          <p:nvPr>
            <p:ph type="body" idx="7"/>
          </p:nvPr>
        </p:nvSpPr>
        <p:spPr>
          <a:xfrm>
            <a:off x="4898932" y="2972370"/>
            <a:ext cx="2085900" cy="274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200"/>
              <a:buFont typeface="Arial"/>
              <a:buNone/>
              <a:defRPr sz="12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79" name="Google Shape;279;p19"/>
          <p:cNvSpPr txBox="1">
            <a:spLocks noGrp="1"/>
          </p:cNvSpPr>
          <p:nvPr>
            <p:ph type="body" idx="8"/>
          </p:nvPr>
        </p:nvSpPr>
        <p:spPr>
          <a:xfrm>
            <a:off x="4999070" y="3198338"/>
            <a:ext cx="1885500" cy="365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80" name="Google Shape;280;p19"/>
          <p:cNvSpPr txBox="1">
            <a:spLocks noGrp="1"/>
          </p:cNvSpPr>
          <p:nvPr>
            <p:ph type="body" idx="9"/>
          </p:nvPr>
        </p:nvSpPr>
        <p:spPr>
          <a:xfrm>
            <a:off x="7000136" y="2972538"/>
            <a:ext cx="2085900" cy="274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200"/>
              <a:buFont typeface="Arial"/>
              <a:buNone/>
              <a:defRPr sz="12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81" name="Google Shape;281;p19"/>
          <p:cNvSpPr txBox="1">
            <a:spLocks noGrp="1"/>
          </p:cNvSpPr>
          <p:nvPr>
            <p:ph type="body" idx="13"/>
          </p:nvPr>
        </p:nvSpPr>
        <p:spPr>
          <a:xfrm>
            <a:off x="7100274" y="3198338"/>
            <a:ext cx="1885500" cy="365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82" name="Google Shape;282;p19"/>
          <p:cNvSpPr txBox="1">
            <a:spLocks noGrp="1"/>
          </p:cNvSpPr>
          <p:nvPr>
            <p:ph type="body" idx="14"/>
          </p:nvPr>
        </p:nvSpPr>
        <p:spPr>
          <a:xfrm>
            <a:off x="9095950" y="2972370"/>
            <a:ext cx="2085900" cy="274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200"/>
              <a:buFont typeface="Arial"/>
              <a:buNone/>
              <a:defRPr sz="12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83" name="Google Shape;283;p19"/>
          <p:cNvSpPr txBox="1">
            <a:spLocks noGrp="1"/>
          </p:cNvSpPr>
          <p:nvPr>
            <p:ph type="body" idx="15"/>
          </p:nvPr>
        </p:nvSpPr>
        <p:spPr>
          <a:xfrm>
            <a:off x="9196088" y="3198338"/>
            <a:ext cx="1885500" cy="365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84" name="Google Shape;284;p19"/>
          <p:cNvSpPr>
            <a:spLocks noGrp="1"/>
          </p:cNvSpPr>
          <p:nvPr>
            <p:ph type="pic" idx="16"/>
          </p:nvPr>
        </p:nvSpPr>
        <p:spPr>
          <a:xfrm>
            <a:off x="3136338" y="3967833"/>
            <a:ext cx="1391700" cy="1391700"/>
          </a:xfrm>
          <a:prstGeom prst="ellipse">
            <a:avLst/>
          </a:prstGeom>
          <a:noFill/>
          <a:ln>
            <a:noFill/>
          </a:ln>
        </p:spPr>
      </p:sp>
      <p:sp>
        <p:nvSpPr>
          <p:cNvPr id="285" name="Google Shape;285;p19"/>
          <p:cNvSpPr>
            <a:spLocks noGrp="1"/>
          </p:cNvSpPr>
          <p:nvPr>
            <p:ph type="pic" idx="17"/>
          </p:nvPr>
        </p:nvSpPr>
        <p:spPr>
          <a:xfrm>
            <a:off x="5209990" y="3967100"/>
            <a:ext cx="1391700" cy="1391700"/>
          </a:xfrm>
          <a:prstGeom prst="ellipse">
            <a:avLst/>
          </a:prstGeom>
          <a:noFill/>
          <a:ln>
            <a:noFill/>
          </a:ln>
        </p:spPr>
      </p:sp>
      <p:sp>
        <p:nvSpPr>
          <p:cNvPr id="286" name="Google Shape;286;p19"/>
          <p:cNvSpPr>
            <a:spLocks noGrp="1"/>
          </p:cNvSpPr>
          <p:nvPr>
            <p:ph type="pic" idx="18"/>
          </p:nvPr>
        </p:nvSpPr>
        <p:spPr>
          <a:xfrm>
            <a:off x="7305040" y="3976660"/>
            <a:ext cx="1391700" cy="1391700"/>
          </a:xfrm>
          <a:prstGeom prst="ellipse">
            <a:avLst/>
          </a:prstGeom>
          <a:noFill/>
          <a:ln>
            <a:noFill/>
          </a:ln>
        </p:spPr>
      </p:sp>
      <p:sp>
        <p:nvSpPr>
          <p:cNvPr id="287" name="Google Shape;287;p19"/>
          <p:cNvSpPr>
            <a:spLocks noGrp="1"/>
          </p:cNvSpPr>
          <p:nvPr>
            <p:ph type="pic" idx="19"/>
          </p:nvPr>
        </p:nvSpPr>
        <p:spPr>
          <a:xfrm>
            <a:off x="9384247" y="3967100"/>
            <a:ext cx="1391700" cy="1391700"/>
          </a:xfrm>
          <a:prstGeom prst="ellipse">
            <a:avLst/>
          </a:prstGeom>
          <a:noFill/>
          <a:ln>
            <a:noFill/>
          </a:ln>
        </p:spPr>
      </p:sp>
      <p:sp>
        <p:nvSpPr>
          <p:cNvPr id="288" name="Google Shape;288;p19"/>
          <p:cNvSpPr txBox="1">
            <a:spLocks noGrp="1"/>
          </p:cNvSpPr>
          <p:nvPr>
            <p:ph type="body" idx="20"/>
          </p:nvPr>
        </p:nvSpPr>
        <p:spPr>
          <a:xfrm>
            <a:off x="2796727" y="5587307"/>
            <a:ext cx="2085900" cy="274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200"/>
              <a:buFont typeface="Arial"/>
              <a:buNone/>
              <a:defRPr sz="12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89" name="Google Shape;289;p19"/>
          <p:cNvSpPr txBox="1">
            <a:spLocks noGrp="1"/>
          </p:cNvSpPr>
          <p:nvPr>
            <p:ph type="body" idx="21"/>
          </p:nvPr>
        </p:nvSpPr>
        <p:spPr>
          <a:xfrm>
            <a:off x="2896865" y="5813275"/>
            <a:ext cx="1885500" cy="365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90" name="Google Shape;290;p19"/>
          <p:cNvSpPr txBox="1">
            <a:spLocks noGrp="1"/>
          </p:cNvSpPr>
          <p:nvPr>
            <p:ph type="body" idx="22"/>
          </p:nvPr>
        </p:nvSpPr>
        <p:spPr>
          <a:xfrm>
            <a:off x="4898932" y="5587307"/>
            <a:ext cx="2085900" cy="274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200"/>
              <a:buFont typeface="Arial"/>
              <a:buNone/>
              <a:defRPr sz="12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91" name="Google Shape;291;p19"/>
          <p:cNvSpPr txBox="1">
            <a:spLocks noGrp="1"/>
          </p:cNvSpPr>
          <p:nvPr>
            <p:ph type="body" idx="23"/>
          </p:nvPr>
        </p:nvSpPr>
        <p:spPr>
          <a:xfrm>
            <a:off x="4999070" y="5813275"/>
            <a:ext cx="1885500" cy="365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92" name="Google Shape;292;p19"/>
          <p:cNvSpPr txBox="1">
            <a:spLocks noGrp="1"/>
          </p:cNvSpPr>
          <p:nvPr>
            <p:ph type="body" idx="24"/>
          </p:nvPr>
        </p:nvSpPr>
        <p:spPr>
          <a:xfrm>
            <a:off x="7000136" y="5587475"/>
            <a:ext cx="2085900" cy="274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200"/>
              <a:buFont typeface="Arial"/>
              <a:buNone/>
              <a:defRPr sz="12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93" name="Google Shape;293;p19"/>
          <p:cNvSpPr txBox="1">
            <a:spLocks noGrp="1"/>
          </p:cNvSpPr>
          <p:nvPr>
            <p:ph type="body" idx="25"/>
          </p:nvPr>
        </p:nvSpPr>
        <p:spPr>
          <a:xfrm>
            <a:off x="7100274" y="5813275"/>
            <a:ext cx="1885500" cy="365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94" name="Google Shape;294;p19"/>
          <p:cNvSpPr txBox="1">
            <a:spLocks noGrp="1"/>
          </p:cNvSpPr>
          <p:nvPr>
            <p:ph type="body" idx="26"/>
          </p:nvPr>
        </p:nvSpPr>
        <p:spPr>
          <a:xfrm>
            <a:off x="9095950" y="5587307"/>
            <a:ext cx="2085900" cy="274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200"/>
              <a:buFont typeface="Arial"/>
              <a:buNone/>
              <a:defRPr sz="12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95" name="Google Shape;295;p19"/>
          <p:cNvSpPr txBox="1">
            <a:spLocks noGrp="1"/>
          </p:cNvSpPr>
          <p:nvPr>
            <p:ph type="body" idx="27"/>
          </p:nvPr>
        </p:nvSpPr>
        <p:spPr>
          <a:xfrm>
            <a:off x="9192018" y="5813275"/>
            <a:ext cx="1885500" cy="365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96" name="Google Shape;296;p19"/>
          <p:cNvSpPr/>
          <p:nvPr/>
        </p:nvSpPr>
        <p:spPr>
          <a:xfrm>
            <a:off x="5105188" y="1221389"/>
            <a:ext cx="1601100" cy="1601100"/>
          </a:xfrm>
          <a:prstGeom prst="ellipse">
            <a:avLst/>
          </a:prstGeom>
          <a:no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97" name="Google Shape;297;p19"/>
          <p:cNvSpPr/>
          <p:nvPr/>
        </p:nvSpPr>
        <p:spPr>
          <a:xfrm>
            <a:off x="7200238" y="1230949"/>
            <a:ext cx="1601100" cy="1601100"/>
          </a:xfrm>
          <a:prstGeom prst="ellipse">
            <a:avLst/>
          </a:prstGeom>
          <a:no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98" name="Google Shape;298;p19"/>
          <p:cNvSpPr/>
          <p:nvPr/>
        </p:nvSpPr>
        <p:spPr>
          <a:xfrm>
            <a:off x="9279445" y="1221389"/>
            <a:ext cx="1601100" cy="1601100"/>
          </a:xfrm>
          <a:prstGeom prst="ellipse">
            <a:avLst/>
          </a:prstGeom>
          <a:no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99" name="Google Shape;299;p19"/>
          <p:cNvSpPr/>
          <p:nvPr/>
        </p:nvSpPr>
        <p:spPr>
          <a:xfrm>
            <a:off x="3031535" y="3863030"/>
            <a:ext cx="1601100" cy="1601100"/>
          </a:xfrm>
          <a:prstGeom prst="ellipse">
            <a:avLst/>
          </a:prstGeom>
          <a:no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00" name="Google Shape;300;p19"/>
          <p:cNvSpPr/>
          <p:nvPr/>
        </p:nvSpPr>
        <p:spPr>
          <a:xfrm>
            <a:off x="5105187" y="3862297"/>
            <a:ext cx="1601100" cy="1601100"/>
          </a:xfrm>
          <a:prstGeom prst="ellipse">
            <a:avLst/>
          </a:prstGeom>
          <a:no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01" name="Google Shape;301;p19"/>
          <p:cNvSpPr/>
          <p:nvPr/>
        </p:nvSpPr>
        <p:spPr>
          <a:xfrm>
            <a:off x="7200237" y="3871857"/>
            <a:ext cx="1601100" cy="1601100"/>
          </a:xfrm>
          <a:prstGeom prst="ellipse">
            <a:avLst/>
          </a:prstGeom>
          <a:no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02" name="Google Shape;302;p19"/>
          <p:cNvSpPr/>
          <p:nvPr/>
        </p:nvSpPr>
        <p:spPr>
          <a:xfrm>
            <a:off x="9279444" y="3862297"/>
            <a:ext cx="1601100" cy="1601100"/>
          </a:xfrm>
          <a:prstGeom prst="ellipse">
            <a:avLst/>
          </a:prstGeom>
          <a:no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03" name="Google Shape;303;p19"/>
          <p:cNvSpPr txBox="1">
            <a:spLocks noGrp="1"/>
          </p:cNvSpPr>
          <p:nvPr>
            <p:ph type="ftr" idx="11"/>
          </p:nvPr>
        </p:nvSpPr>
        <p:spPr>
          <a:xfrm rot="5400000">
            <a:off x="10541139" y="1408189"/>
            <a:ext cx="27705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sz="900" b="1" cap="none">
                <a:solidFill>
                  <a:schemeClr val="lt1"/>
                </a:solidFill>
                <a:latin typeface="Century Gothic"/>
                <a:ea typeface="Century Gothic"/>
                <a:cs typeface="Century Gothic"/>
                <a:sym typeface="Century Gothic"/>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04" name="Google Shape;304;p19"/>
          <p:cNvSpPr txBox="1">
            <a:spLocks noGrp="1"/>
          </p:cNvSpPr>
          <p:nvPr>
            <p:ph type="sldNum" idx="12"/>
          </p:nvPr>
        </p:nvSpPr>
        <p:spPr>
          <a:xfrm>
            <a:off x="11519019" y="3164804"/>
            <a:ext cx="546000" cy="579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b="0" i="0" u="none" strike="noStrike" cap="none">
                <a:solidFill>
                  <a:schemeClr val="accent6"/>
                </a:solidFill>
                <a:latin typeface="Arial"/>
                <a:ea typeface="Arial"/>
                <a:cs typeface="Arial"/>
                <a:sym typeface="Arial"/>
              </a:defRPr>
            </a:lvl1pPr>
            <a:lvl2pPr marL="0" marR="0" lvl="1" indent="0" algn="r" rtl="0">
              <a:spcBef>
                <a:spcPts val="0"/>
              </a:spcBef>
              <a:buNone/>
              <a:defRPr sz="1600" b="0" i="0" u="none" strike="noStrike" cap="none">
                <a:solidFill>
                  <a:schemeClr val="accent6"/>
                </a:solidFill>
                <a:latin typeface="Arial"/>
                <a:ea typeface="Arial"/>
                <a:cs typeface="Arial"/>
                <a:sym typeface="Arial"/>
              </a:defRPr>
            </a:lvl2pPr>
            <a:lvl3pPr marL="0" marR="0" lvl="2" indent="0" algn="r" rtl="0">
              <a:spcBef>
                <a:spcPts val="0"/>
              </a:spcBef>
              <a:buNone/>
              <a:defRPr sz="1600" b="0" i="0" u="none" strike="noStrike" cap="none">
                <a:solidFill>
                  <a:schemeClr val="accent6"/>
                </a:solidFill>
                <a:latin typeface="Arial"/>
                <a:ea typeface="Arial"/>
                <a:cs typeface="Arial"/>
                <a:sym typeface="Arial"/>
              </a:defRPr>
            </a:lvl3pPr>
            <a:lvl4pPr marL="0" marR="0" lvl="3" indent="0" algn="r" rtl="0">
              <a:spcBef>
                <a:spcPts val="0"/>
              </a:spcBef>
              <a:buNone/>
              <a:defRPr sz="1600" b="0" i="0" u="none" strike="noStrike" cap="none">
                <a:solidFill>
                  <a:schemeClr val="accent6"/>
                </a:solidFill>
                <a:latin typeface="Arial"/>
                <a:ea typeface="Arial"/>
                <a:cs typeface="Arial"/>
                <a:sym typeface="Arial"/>
              </a:defRPr>
            </a:lvl4pPr>
            <a:lvl5pPr marL="0" marR="0" lvl="4" indent="0" algn="r" rtl="0">
              <a:spcBef>
                <a:spcPts val="0"/>
              </a:spcBef>
              <a:buNone/>
              <a:defRPr sz="1600" b="0" i="0" u="none" strike="noStrike" cap="none">
                <a:solidFill>
                  <a:schemeClr val="accent6"/>
                </a:solidFill>
                <a:latin typeface="Arial"/>
                <a:ea typeface="Arial"/>
                <a:cs typeface="Arial"/>
                <a:sym typeface="Arial"/>
              </a:defRPr>
            </a:lvl5pPr>
            <a:lvl6pPr marL="0" marR="0" lvl="5" indent="0" algn="r" rtl="0">
              <a:spcBef>
                <a:spcPts val="0"/>
              </a:spcBef>
              <a:buNone/>
              <a:defRPr sz="1600" b="0" i="0" u="none" strike="noStrike" cap="none">
                <a:solidFill>
                  <a:schemeClr val="accent6"/>
                </a:solidFill>
                <a:latin typeface="Arial"/>
                <a:ea typeface="Arial"/>
                <a:cs typeface="Arial"/>
                <a:sym typeface="Arial"/>
              </a:defRPr>
            </a:lvl6pPr>
            <a:lvl7pPr marL="0" marR="0" lvl="6" indent="0" algn="r" rtl="0">
              <a:spcBef>
                <a:spcPts val="0"/>
              </a:spcBef>
              <a:buNone/>
              <a:defRPr sz="1600" b="0" i="0" u="none" strike="noStrike" cap="none">
                <a:solidFill>
                  <a:schemeClr val="accent6"/>
                </a:solidFill>
                <a:latin typeface="Arial"/>
                <a:ea typeface="Arial"/>
                <a:cs typeface="Arial"/>
                <a:sym typeface="Arial"/>
              </a:defRPr>
            </a:lvl7pPr>
            <a:lvl8pPr marL="0" marR="0" lvl="7" indent="0" algn="r" rtl="0">
              <a:spcBef>
                <a:spcPts val="0"/>
              </a:spcBef>
              <a:buNone/>
              <a:defRPr sz="1600" b="0" i="0" u="none" strike="noStrike" cap="none">
                <a:solidFill>
                  <a:schemeClr val="accent6"/>
                </a:solidFill>
                <a:latin typeface="Arial"/>
                <a:ea typeface="Arial"/>
                <a:cs typeface="Arial"/>
                <a:sym typeface="Arial"/>
              </a:defRPr>
            </a:lvl8pPr>
            <a:lvl9pPr marL="0" marR="0" lvl="8" indent="0" algn="r" rtl="0">
              <a:spcBef>
                <a:spcPts val="0"/>
              </a:spcBef>
              <a:buNone/>
              <a:defRPr sz="1600" b="0" i="0" u="none" strike="noStrike" cap="none">
                <a:solidFill>
                  <a:schemeClr val="accent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05" name="Google Shape;305;p19"/>
          <p:cNvSpPr txBox="1">
            <a:spLocks noGrp="1"/>
          </p:cNvSpPr>
          <p:nvPr>
            <p:ph type="dt" idx="10"/>
          </p:nvPr>
        </p:nvSpPr>
        <p:spPr>
          <a:xfrm rot="5400000">
            <a:off x="10595937" y="5074999"/>
            <a:ext cx="26478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sz="900" b="1">
                <a:solidFill>
                  <a:schemeClr val="lt1"/>
                </a:solidFill>
                <a:latin typeface="Century Gothic"/>
                <a:ea typeface="Century Gothic"/>
                <a:cs typeface="Century Gothic"/>
                <a:sym typeface="Century Gothic"/>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Funding">
  <p:cSld name="Funding">
    <p:spTree>
      <p:nvGrpSpPr>
        <p:cNvPr id="1" name="Shape 306"/>
        <p:cNvGrpSpPr/>
        <p:nvPr/>
      </p:nvGrpSpPr>
      <p:grpSpPr>
        <a:xfrm>
          <a:off x="0" y="0"/>
          <a:ext cx="0" cy="0"/>
          <a:chOff x="0" y="0"/>
          <a:chExt cx="0" cy="0"/>
        </a:xfrm>
      </p:grpSpPr>
      <p:pic>
        <p:nvPicPr>
          <p:cNvPr id="307" name="Google Shape;307;p20"/>
          <p:cNvPicPr preferRelativeResize="0"/>
          <p:nvPr/>
        </p:nvPicPr>
        <p:blipFill rotWithShape="1">
          <a:blip r:embed="rId2">
            <a:alphaModFix/>
          </a:blip>
          <a:srcRect/>
          <a:stretch/>
        </p:blipFill>
        <p:spPr>
          <a:xfrm>
            <a:off x="0" y="0"/>
            <a:ext cx="12192000" cy="6858001"/>
          </a:xfrm>
          <a:prstGeom prst="rect">
            <a:avLst/>
          </a:prstGeom>
          <a:noFill/>
          <a:ln>
            <a:noFill/>
          </a:ln>
        </p:spPr>
      </p:pic>
      <p:sp>
        <p:nvSpPr>
          <p:cNvPr id="308" name="Google Shape;308;p20"/>
          <p:cNvSpPr txBox="1">
            <a:spLocks noGrp="1"/>
          </p:cNvSpPr>
          <p:nvPr>
            <p:ph type="title"/>
          </p:nvPr>
        </p:nvSpPr>
        <p:spPr>
          <a:xfrm>
            <a:off x="3131507" y="412356"/>
            <a:ext cx="5561700" cy="567600"/>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lt1"/>
              </a:buClr>
              <a:buSzPts val="2800"/>
              <a:buFont typeface="Century Gothic"/>
              <a:buNone/>
              <a:defRPr sz="2800" b="1"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309" name="Google Shape;309;p20"/>
          <p:cNvSpPr txBox="1">
            <a:spLocks noGrp="1"/>
          </p:cNvSpPr>
          <p:nvPr>
            <p:ph type="body" idx="1"/>
          </p:nvPr>
        </p:nvSpPr>
        <p:spPr>
          <a:xfrm>
            <a:off x="930273" y="2216292"/>
            <a:ext cx="1611900" cy="11517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accent5"/>
              </a:buClr>
              <a:buSzPts val="4000"/>
              <a:buFont typeface="Arial"/>
              <a:buNone/>
              <a:defRPr sz="4000" b="1" i="0" u="none" strike="noStrike" cap="none">
                <a:solidFill>
                  <a:schemeClr val="accent5"/>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10" name="Google Shape;310;p20"/>
          <p:cNvSpPr txBox="1">
            <a:spLocks noGrp="1"/>
          </p:cNvSpPr>
          <p:nvPr>
            <p:ph type="body" idx="2"/>
          </p:nvPr>
        </p:nvSpPr>
        <p:spPr>
          <a:xfrm>
            <a:off x="3613801" y="2216293"/>
            <a:ext cx="1611900" cy="11517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AEC7"/>
              </a:buClr>
              <a:buSzPts val="4000"/>
              <a:buFont typeface="Arial"/>
              <a:buNone/>
              <a:defRPr sz="4000" b="1" i="0" u="none" strike="noStrike" cap="none">
                <a:solidFill>
                  <a:srgbClr val="00AEC7"/>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11" name="Google Shape;311;p20"/>
          <p:cNvSpPr txBox="1">
            <a:spLocks noGrp="1"/>
          </p:cNvSpPr>
          <p:nvPr>
            <p:ph type="body" idx="3"/>
          </p:nvPr>
        </p:nvSpPr>
        <p:spPr>
          <a:xfrm>
            <a:off x="6297329" y="2216293"/>
            <a:ext cx="1611900" cy="11517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A02AF9"/>
              </a:buClr>
              <a:buSzPts val="4000"/>
              <a:buFont typeface="Arial"/>
              <a:buNone/>
              <a:defRPr sz="4000" b="1" i="0" u="none" strike="noStrike" cap="none">
                <a:solidFill>
                  <a:srgbClr val="A02AF9"/>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12" name="Google Shape;312;p20"/>
          <p:cNvSpPr txBox="1">
            <a:spLocks noGrp="1"/>
          </p:cNvSpPr>
          <p:nvPr>
            <p:ph type="body" idx="4"/>
          </p:nvPr>
        </p:nvSpPr>
        <p:spPr>
          <a:xfrm>
            <a:off x="8980856" y="2216293"/>
            <a:ext cx="1611900" cy="11517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accent3"/>
              </a:buClr>
              <a:buSzPts val="4000"/>
              <a:buFont typeface="Arial"/>
              <a:buNone/>
              <a:defRPr sz="4000" b="1" i="0" u="none" strike="noStrike" cap="none">
                <a:solidFill>
                  <a:schemeClr val="accent3"/>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13" name="Google Shape;313;p20"/>
          <p:cNvSpPr txBox="1">
            <a:spLocks noGrp="1"/>
          </p:cNvSpPr>
          <p:nvPr>
            <p:ph type="body" idx="5"/>
          </p:nvPr>
        </p:nvSpPr>
        <p:spPr>
          <a:xfrm>
            <a:off x="545026" y="3927568"/>
            <a:ext cx="2382300" cy="613800"/>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100000"/>
              </a:lnSpc>
              <a:spcBef>
                <a:spcPts val="0"/>
              </a:spcBef>
              <a:spcAft>
                <a:spcPts val="0"/>
              </a:spcAft>
              <a:buClr>
                <a:schemeClr val="accent5"/>
              </a:buClr>
              <a:buSzPts val="1600"/>
              <a:buFont typeface="Arial"/>
              <a:buNone/>
              <a:defRPr sz="1600" b="1" i="0" u="none" strike="noStrike" cap="none">
                <a:solidFill>
                  <a:schemeClr val="accent5"/>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14" name="Google Shape;314;p20"/>
          <p:cNvSpPr txBox="1">
            <a:spLocks noGrp="1"/>
          </p:cNvSpPr>
          <p:nvPr>
            <p:ph type="body" idx="6"/>
          </p:nvPr>
        </p:nvSpPr>
        <p:spPr>
          <a:xfrm>
            <a:off x="545026" y="4519311"/>
            <a:ext cx="2382300" cy="858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15" name="Google Shape;315;p20"/>
          <p:cNvSpPr txBox="1">
            <a:spLocks noGrp="1"/>
          </p:cNvSpPr>
          <p:nvPr>
            <p:ph type="body" idx="7"/>
          </p:nvPr>
        </p:nvSpPr>
        <p:spPr>
          <a:xfrm>
            <a:off x="3228554" y="3927568"/>
            <a:ext cx="2382300" cy="613800"/>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100000"/>
              </a:lnSpc>
              <a:spcBef>
                <a:spcPts val="0"/>
              </a:spcBef>
              <a:spcAft>
                <a:spcPts val="0"/>
              </a:spcAft>
              <a:buClr>
                <a:srgbClr val="00AEC7"/>
              </a:buClr>
              <a:buSzPts val="1600"/>
              <a:buFont typeface="Arial"/>
              <a:buNone/>
              <a:defRPr sz="1600" b="1" i="0" u="none" strike="noStrike" cap="none">
                <a:solidFill>
                  <a:srgbClr val="00AEC7"/>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16" name="Google Shape;316;p20"/>
          <p:cNvSpPr txBox="1">
            <a:spLocks noGrp="1"/>
          </p:cNvSpPr>
          <p:nvPr>
            <p:ph type="body" idx="8"/>
          </p:nvPr>
        </p:nvSpPr>
        <p:spPr>
          <a:xfrm>
            <a:off x="3228554" y="4519311"/>
            <a:ext cx="2382300" cy="858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17" name="Google Shape;317;p20"/>
          <p:cNvSpPr txBox="1">
            <a:spLocks noGrp="1"/>
          </p:cNvSpPr>
          <p:nvPr>
            <p:ph type="body" idx="9"/>
          </p:nvPr>
        </p:nvSpPr>
        <p:spPr>
          <a:xfrm>
            <a:off x="5912082" y="3927568"/>
            <a:ext cx="2382300" cy="613800"/>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100000"/>
              </a:lnSpc>
              <a:spcBef>
                <a:spcPts val="0"/>
              </a:spcBef>
              <a:spcAft>
                <a:spcPts val="0"/>
              </a:spcAft>
              <a:buClr>
                <a:srgbClr val="A02AF9"/>
              </a:buClr>
              <a:buSzPts val="1600"/>
              <a:buFont typeface="Arial"/>
              <a:buNone/>
              <a:defRPr sz="1600" b="1" i="0" u="none" strike="noStrike" cap="none">
                <a:solidFill>
                  <a:srgbClr val="A02AF9"/>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18" name="Google Shape;318;p20"/>
          <p:cNvSpPr txBox="1">
            <a:spLocks noGrp="1"/>
          </p:cNvSpPr>
          <p:nvPr>
            <p:ph type="body" idx="13"/>
          </p:nvPr>
        </p:nvSpPr>
        <p:spPr>
          <a:xfrm>
            <a:off x="5912082" y="4519311"/>
            <a:ext cx="2382300" cy="858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19" name="Google Shape;319;p20"/>
          <p:cNvSpPr txBox="1">
            <a:spLocks noGrp="1"/>
          </p:cNvSpPr>
          <p:nvPr>
            <p:ph type="body" idx="14"/>
          </p:nvPr>
        </p:nvSpPr>
        <p:spPr>
          <a:xfrm>
            <a:off x="8595609" y="3927568"/>
            <a:ext cx="2382300" cy="613800"/>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100000"/>
              </a:lnSpc>
              <a:spcBef>
                <a:spcPts val="0"/>
              </a:spcBef>
              <a:spcAft>
                <a:spcPts val="0"/>
              </a:spcAft>
              <a:buClr>
                <a:schemeClr val="accent3"/>
              </a:buClr>
              <a:buSzPts val="1600"/>
              <a:buFont typeface="Arial"/>
              <a:buNone/>
              <a:defRPr sz="1600" b="1" i="0" u="none" strike="noStrike" cap="none">
                <a:solidFill>
                  <a:schemeClr val="accent3"/>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20" name="Google Shape;320;p20"/>
          <p:cNvSpPr txBox="1">
            <a:spLocks noGrp="1"/>
          </p:cNvSpPr>
          <p:nvPr>
            <p:ph type="body" idx="15"/>
          </p:nvPr>
        </p:nvSpPr>
        <p:spPr>
          <a:xfrm>
            <a:off x="8595609" y="4519311"/>
            <a:ext cx="2382300" cy="858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21" name="Google Shape;321;p20"/>
          <p:cNvSpPr txBox="1">
            <a:spLocks noGrp="1"/>
          </p:cNvSpPr>
          <p:nvPr>
            <p:ph type="ftr" idx="11"/>
          </p:nvPr>
        </p:nvSpPr>
        <p:spPr>
          <a:xfrm rot="5400000">
            <a:off x="10541139" y="1408189"/>
            <a:ext cx="27705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sz="900" b="1" cap="none">
                <a:solidFill>
                  <a:schemeClr val="lt1"/>
                </a:solidFill>
                <a:latin typeface="Century Gothic"/>
                <a:ea typeface="Century Gothic"/>
                <a:cs typeface="Century Gothic"/>
                <a:sym typeface="Century Gothic"/>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22" name="Google Shape;322;p20"/>
          <p:cNvSpPr txBox="1">
            <a:spLocks noGrp="1"/>
          </p:cNvSpPr>
          <p:nvPr>
            <p:ph type="sldNum" idx="12"/>
          </p:nvPr>
        </p:nvSpPr>
        <p:spPr>
          <a:xfrm>
            <a:off x="11519019" y="3164804"/>
            <a:ext cx="546000" cy="579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b="0" i="0" u="none" strike="noStrike" cap="none">
                <a:solidFill>
                  <a:schemeClr val="accent6"/>
                </a:solidFill>
                <a:latin typeface="Arial"/>
                <a:ea typeface="Arial"/>
                <a:cs typeface="Arial"/>
                <a:sym typeface="Arial"/>
              </a:defRPr>
            </a:lvl1pPr>
            <a:lvl2pPr marL="0" marR="0" lvl="1" indent="0" algn="r" rtl="0">
              <a:spcBef>
                <a:spcPts val="0"/>
              </a:spcBef>
              <a:buNone/>
              <a:defRPr sz="1600" b="0" i="0" u="none" strike="noStrike" cap="none">
                <a:solidFill>
                  <a:schemeClr val="accent6"/>
                </a:solidFill>
                <a:latin typeface="Arial"/>
                <a:ea typeface="Arial"/>
                <a:cs typeface="Arial"/>
                <a:sym typeface="Arial"/>
              </a:defRPr>
            </a:lvl2pPr>
            <a:lvl3pPr marL="0" marR="0" lvl="2" indent="0" algn="r" rtl="0">
              <a:spcBef>
                <a:spcPts val="0"/>
              </a:spcBef>
              <a:buNone/>
              <a:defRPr sz="1600" b="0" i="0" u="none" strike="noStrike" cap="none">
                <a:solidFill>
                  <a:schemeClr val="accent6"/>
                </a:solidFill>
                <a:latin typeface="Arial"/>
                <a:ea typeface="Arial"/>
                <a:cs typeface="Arial"/>
                <a:sym typeface="Arial"/>
              </a:defRPr>
            </a:lvl3pPr>
            <a:lvl4pPr marL="0" marR="0" lvl="3" indent="0" algn="r" rtl="0">
              <a:spcBef>
                <a:spcPts val="0"/>
              </a:spcBef>
              <a:buNone/>
              <a:defRPr sz="1600" b="0" i="0" u="none" strike="noStrike" cap="none">
                <a:solidFill>
                  <a:schemeClr val="accent6"/>
                </a:solidFill>
                <a:latin typeface="Arial"/>
                <a:ea typeface="Arial"/>
                <a:cs typeface="Arial"/>
                <a:sym typeface="Arial"/>
              </a:defRPr>
            </a:lvl4pPr>
            <a:lvl5pPr marL="0" marR="0" lvl="4" indent="0" algn="r" rtl="0">
              <a:spcBef>
                <a:spcPts val="0"/>
              </a:spcBef>
              <a:buNone/>
              <a:defRPr sz="1600" b="0" i="0" u="none" strike="noStrike" cap="none">
                <a:solidFill>
                  <a:schemeClr val="accent6"/>
                </a:solidFill>
                <a:latin typeface="Arial"/>
                <a:ea typeface="Arial"/>
                <a:cs typeface="Arial"/>
                <a:sym typeface="Arial"/>
              </a:defRPr>
            </a:lvl5pPr>
            <a:lvl6pPr marL="0" marR="0" lvl="5" indent="0" algn="r" rtl="0">
              <a:spcBef>
                <a:spcPts val="0"/>
              </a:spcBef>
              <a:buNone/>
              <a:defRPr sz="1600" b="0" i="0" u="none" strike="noStrike" cap="none">
                <a:solidFill>
                  <a:schemeClr val="accent6"/>
                </a:solidFill>
                <a:latin typeface="Arial"/>
                <a:ea typeface="Arial"/>
                <a:cs typeface="Arial"/>
                <a:sym typeface="Arial"/>
              </a:defRPr>
            </a:lvl6pPr>
            <a:lvl7pPr marL="0" marR="0" lvl="6" indent="0" algn="r" rtl="0">
              <a:spcBef>
                <a:spcPts val="0"/>
              </a:spcBef>
              <a:buNone/>
              <a:defRPr sz="1600" b="0" i="0" u="none" strike="noStrike" cap="none">
                <a:solidFill>
                  <a:schemeClr val="accent6"/>
                </a:solidFill>
                <a:latin typeface="Arial"/>
                <a:ea typeface="Arial"/>
                <a:cs typeface="Arial"/>
                <a:sym typeface="Arial"/>
              </a:defRPr>
            </a:lvl7pPr>
            <a:lvl8pPr marL="0" marR="0" lvl="7" indent="0" algn="r" rtl="0">
              <a:spcBef>
                <a:spcPts val="0"/>
              </a:spcBef>
              <a:buNone/>
              <a:defRPr sz="1600" b="0" i="0" u="none" strike="noStrike" cap="none">
                <a:solidFill>
                  <a:schemeClr val="accent6"/>
                </a:solidFill>
                <a:latin typeface="Arial"/>
                <a:ea typeface="Arial"/>
                <a:cs typeface="Arial"/>
                <a:sym typeface="Arial"/>
              </a:defRPr>
            </a:lvl8pPr>
            <a:lvl9pPr marL="0" marR="0" lvl="8" indent="0" algn="r" rtl="0">
              <a:spcBef>
                <a:spcPts val="0"/>
              </a:spcBef>
              <a:buNone/>
              <a:defRPr sz="1600" b="0" i="0" u="none" strike="noStrike" cap="none">
                <a:solidFill>
                  <a:schemeClr val="accent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23" name="Google Shape;323;p20"/>
          <p:cNvSpPr txBox="1">
            <a:spLocks noGrp="1"/>
          </p:cNvSpPr>
          <p:nvPr>
            <p:ph type="dt" idx="10"/>
          </p:nvPr>
        </p:nvSpPr>
        <p:spPr>
          <a:xfrm rot="5400000">
            <a:off x="10595937" y="5074999"/>
            <a:ext cx="26478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sz="900" b="1">
                <a:solidFill>
                  <a:schemeClr val="lt1"/>
                </a:solidFill>
                <a:latin typeface="Century Gothic"/>
                <a:ea typeface="Century Gothic"/>
                <a:cs typeface="Century Gothic"/>
                <a:sym typeface="Century Gothic"/>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About Us">
  <p:cSld name="About Us">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a:stretch/>
        </p:blipFill>
        <p:spPr>
          <a:xfrm>
            <a:off x="0" y="0"/>
            <a:ext cx="12192000" cy="6858001"/>
          </a:xfrm>
          <a:prstGeom prst="rect">
            <a:avLst/>
          </a:prstGeom>
          <a:noFill/>
          <a:ln>
            <a:noFill/>
          </a:ln>
        </p:spPr>
      </p:pic>
      <p:sp>
        <p:nvSpPr>
          <p:cNvPr id="19" name="Google Shape;19;p3"/>
          <p:cNvSpPr/>
          <p:nvPr/>
        </p:nvSpPr>
        <p:spPr>
          <a:xfrm>
            <a:off x="7462048" y="1199853"/>
            <a:ext cx="3930000" cy="3930000"/>
          </a:xfrm>
          <a:prstGeom prst="ellipse">
            <a:avLst/>
          </a:prstGeom>
          <a:noFill/>
          <a:ln w="381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0" name="Google Shape;20;p3"/>
          <p:cNvSpPr txBox="1">
            <a:spLocks noGrp="1"/>
          </p:cNvSpPr>
          <p:nvPr>
            <p:ph type="title"/>
          </p:nvPr>
        </p:nvSpPr>
        <p:spPr>
          <a:xfrm>
            <a:off x="1021623" y="2210810"/>
            <a:ext cx="4580100" cy="537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accent6"/>
              </a:buClr>
              <a:buSzPts val="2800"/>
              <a:buFont typeface="Century Gothic"/>
              <a:buNone/>
              <a:defRPr sz="2800" b="1" i="0" u="none" strike="noStrike" cap="none">
                <a:solidFill>
                  <a:schemeClr val="accent6"/>
                </a:solidFill>
                <a:latin typeface="Century Gothic"/>
                <a:ea typeface="Century Gothic"/>
                <a:cs typeface="Century Gothic"/>
                <a:sym typeface="Century Gothic"/>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1" name="Google Shape;21;p3"/>
          <p:cNvSpPr txBox="1">
            <a:spLocks noGrp="1"/>
          </p:cNvSpPr>
          <p:nvPr>
            <p:ph type="body" idx="1"/>
          </p:nvPr>
        </p:nvSpPr>
        <p:spPr>
          <a:xfrm>
            <a:off x="1034661" y="2747550"/>
            <a:ext cx="5310000" cy="28719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2" name="Google Shape;22;p3"/>
          <p:cNvSpPr>
            <a:spLocks noGrp="1"/>
          </p:cNvSpPr>
          <p:nvPr>
            <p:ph type="pic" idx="2"/>
          </p:nvPr>
        </p:nvSpPr>
        <p:spPr>
          <a:xfrm>
            <a:off x="7663453" y="1433033"/>
            <a:ext cx="3527100" cy="3463500"/>
          </a:xfrm>
          <a:prstGeom prst="ellipse">
            <a:avLst/>
          </a:prstGeom>
          <a:noFill/>
          <a:ln>
            <a:noFill/>
          </a:ln>
        </p:spPr>
      </p:sp>
      <p:sp>
        <p:nvSpPr>
          <p:cNvPr id="23" name="Google Shape;23;p3"/>
          <p:cNvSpPr txBox="1">
            <a:spLocks noGrp="1"/>
          </p:cNvSpPr>
          <p:nvPr>
            <p:ph type="ftr" idx="11"/>
          </p:nvPr>
        </p:nvSpPr>
        <p:spPr>
          <a:xfrm rot="5400000">
            <a:off x="10541139" y="1408189"/>
            <a:ext cx="27705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sz="900" b="1" cap="none">
                <a:solidFill>
                  <a:schemeClr val="lt1"/>
                </a:solidFill>
                <a:latin typeface="Century Gothic"/>
                <a:ea typeface="Century Gothic"/>
                <a:cs typeface="Century Gothic"/>
                <a:sym typeface="Century Gothic"/>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11519019" y="3164804"/>
            <a:ext cx="546000" cy="579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b="0" i="0" u="none" strike="noStrike" cap="none">
                <a:solidFill>
                  <a:schemeClr val="accent6"/>
                </a:solidFill>
                <a:latin typeface="Arial"/>
                <a:ea typeface="Arial"/>
                <a:cs typeface="Arial"/>
                <a:sym typeface="Arial"/>
              </a:defRPr>
            </a:lvl1pPr>
            <a:lvl2pPr marL="0" marR="0" lvl="1" indent="0" algn="r" rtl="0">
              <a:spcBef>
                <a:spcPts val="0"/>
              </a:spcBef>
              <a:buNone/>
              <a:defRPr sz="1600" b="0" i="0" u="none" strike="noStrike" cap="none">
                <a:solidFill>
                  <a:schemeClr val="accent6"/>
                </a:solidFill>
                <a:latin typeface="Arial"/>
                <a:ea typeface="Arial"/>
                <a:cs typeface="Arial"/>
                <a:sym typeface="Arial"/>
              </a:defRPr>
            </a:lvl2pPr>
            <a:lvl3pPr marL="0" marR="0" lvl="2" indent="0" algn="r" rtl="0">
              <a:spcBef>
                <a:spcPts val="0"/>
              </a:spcBef>
              <a:buNone/>
              <a:defRPr sz="1600" b="0" i="0" u="none" strike="noStrike" cap="none">
                <a:solidFill>
                  <a:schemeClr val="accent6"/>
                </a:solidFill>
                <a:latin typeface="Arial"/>
                <a:ea typeface="Arial"/>
                <a:cs typeface="Arial"/>
                <a:sym typeface="Arial"/>
              </a:defRPr>
            </a:lvl3pPr>
            <a:lvl4pPr marL="0" marR="0" lvl="3" indent="0" algn="r" rtl="0">
              <a:spcBef>
                <a:spcPts val="0"/>
              </a:spcBef>
              <a:buNone/>
              <a:defRPr sz="1600" b="0" i="0" u="none" strike="noStrike" cap="none">
                <a:solidFill>
                  <a:schemeClr val="accent6"/>
                </a:solidFill>
                <a:latin typeface="Arial"/>
                <a:ea typeface="Arial"/>
                <a:cs typeface="Arial"/>
                <a:sym typeface="Arial"/>
              </a:defRPr>
            </a:lvl4pPr>
            <a:lvl5pPr marL="0" marR="0" lvl="4" indent="0" algn="r" rtl="0">
              <a:spcBef>
                <a:spcPts val="0"/>
              </a:spcBef>
              <a:buNone/>
              <a:defRPr sz="1600" b="0" i="0" u="none" strike="noStrike" cap="none">
                <a:solidFill>
                  <a:schemeClr val="accent6"/>
                </a:solidFill>
                <a:latin typeface="Arial"/>
                <a:ea typeface="Arial"/>
                <a:cs typeface="Arial"/>
                <a:sym typeface="Arial"/>
              </a:defRPr>
            </a:lvl5pPr>
            <a:lvl6pPr marL="0" marR="0" lvl="5" indent="0" algn="r" rtl="0">
              <a:spcBef>
                <a:spcPts val="0"/>
              </a:spcBef>
              <a:buNone/>
              <a:defRPr sz="1600" b="0" i="0" u="none" strike="noStrike" cap="none">
                <a:solidFill>
                  <a:schemeClr val="accent6"/>
                </a:solidFill>
                <a:latin typeface="Arial"/>
                <a:ea typeface="Arial"/>
                <a:cs typeface="Arial"/>
                <a:sym typeface="Arial"/>
              </a:defRPr>
            </a:lvl6pPr>
            <a:lvl7pPr marL="0" marR="0" lvl="6" indent="0" algn="r" rtl="0">
              <a:spcBef>
                <a:spcPts val="0"/>
              </a:spcBef>
              <a:buNone/>
              <a:defRPr sz="1600" b="0" i="0" u="none" strike="noStrike" cap="none">
                <a:solidFill>
                  <a:schemeClr val="accent6"/>
                </a:solidFill>
                <a:latin typeface="Arial"/>
                <a:ea typeface="Arial"/>
                <a:cs typeface="Arial"/>
                <a:sym typeface="Arial"/>
              </a:defRPr>
            </a:lvl7pPr>
            <a:lvl8pPr marL="0" marR="0" lvl="7" indent="0" algn="r" rtl="0">
              <a:spcBef>
                <a:spcPts val="0"/>
              </a:spcBef>
              <a:buNone/>
              <a:defRPr sz="1600" b="0" i="0" u="none" strike="noStrike" cap="none">
                <a:solidFill>
                  <a:schemeClr val="accent6"/>
                </a:solidFill>
                <a:latin typeface="Arial"/>
                <a:ea typeface="Arial"/>
                <a:cs typeface="Arial"/>
                <a:sym typeface="Arial"/>
              </a:defRPr>
            </a:lvl8pPr>
            <a:lvl9pPr marL="0" marR="0" lvl="8" indent="0" algn="r" rtl="0">
              <a:spcBef>
                <a:spcPts val="0"/>
              </a:spcBef>
              <a:buNone/>
              <a:defRPr sz="1600" b="0" i="0" u="none" strike="noStrike" cap="none">
                <a:solidFill>
                  <a:schemeClr val="accent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5" name="Google Shape;25;p3"/>
          <p:cNvSpPr txBox="1">
            <a:spLocks noGrp="1"/>
          </p:cNvSpPr>
          <p:nvPr>
            <p:ph type="dt" idx="10"/>
          </p:nvPr>
        </p:nvSpPr>
        <p:spPr>
          <a:xfrm rot="5400000">
            <a:off x="10595937" y="5074999"/>
            <a:ext cx="26478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sz="900" b="1">
                <a:solidFill>
                  <a:schemeClr val="lt1"/>
                </a:solidFill>
                <a:latin typeface="Century Gothic"/>
                <a:ea typeface="Century Gothic"/>
                <a:cs typeface="Century Gothic"/>
                <a:sym typeface="Century Gothic"/>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Summary">
  <p:cSld name="Summary">
    <p:spTree>
      <p:nvGrpSpPr>
        <p:cNvPr id="1" name="Shape 324"/>
        <p:cNvGrpSpPr/>
        <p:nvPr/>
      </p:nvGrpSpPr>
      <p:grpSpPr>
        <a:xfrm>
          <a:off x="0" y="0"/>
          <a:ext cx="0" cy="0"/>
          <a:chOff x="0" y="0"/>
          <a:chExt cx="0" cy="0"/>
        </a:xfrm>
      </p:grpSpPr>
      <p:pic>
        <p:nvPicPr>
          <p:cNvPr id="325" name="Google Shape;325;p21"/>
          <p:cNvPicPr preferRelativeResize="0"/>
          <p:nvPr/>
        </p:nvPicPr>
        <p:blipFill rotWithShape="1">
          <a:blip r:embed="rId2">
            <a:alphaModFix/>
          </a:blip>
          <a:srcRect/>
          <a:stretch/>
        </p:blipFill>
        <p:spPr>
          <a:xfrm>
            <a:off x="0" y="0"/>
            <a:ext cx="12192000" cy="6858001"/>
          </a:xfrm>
          <a:prstGeom prst="rect">
            <a:avLst/>
          </a:prstGeom>
          <a:noFill/>
          <a:ln>
            <a:noFill/>
          </a:ln>
        </p:spPr>
      </p:pic>
      <p:sp>
        <p:nvSpPr>
          <p:cNvPr id="326" name="Google Shape;326;p21"/>
          <p:cNvSpPr txBox="1">
            <a:spLocks noGrp="1"/>
          </p:cNvSpPr>
          <p:nvPr>
            <p:ph type="title"/>
          </p:nvPr>
        </p:nvSpPr>
        <p:spPr>
          <a:xfrm>
            <a:off x="5679441" y="1259911"/>
            <a:ext cx="5124300" cy="4923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accent6"/>
              </a:buClr>
              <a:buSzPts val="2800"/>
              <a:buFont typeface="Century Gothic"/>
              <a:buNone/>
              <a:defRPr sz="2800" b="1" i="0" u="none" strike="noStrike" cap="none">
                <a:solidFill>
                  <a:schemeClr val="accent6"/>
                </a:solidFill>
                <a:latin typeface="Century Gothic"/>
                <a:ea typeface="Century Gothic"/>
                <a:cs typeface="Century Gothic"/>
                <a:sym typeface="Century Gothic"/>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327" name="Google Shape;327;p21"/>
          <p:cNvSpPr txBox="1">
            <a:spLocks noGrp="1"/>
          </p:cNvSpPr>
          <p:nvPr>
            <p:ph type="body" idx="1"/>
          </p:nvPr>
        </p:nvSpPr>
        <p:spPr>
          <a:xfrm>
            <a:off x="5679441" y="1752212"/>
            <a:ext cx="4856400" cy="24135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28" name="Google Shape;328;p21"/>
          <p:cNvSpPr txBox="1">
            <a:spLocks noGrp="1"/>
          </p:cNvSpPr>
          <p:nvPr>
            <p:ph type="ftr" idx="11"/>
          </p:nvPr>
        </p:nvSpPr>
        <p:spPr>
          <a:xfrm rot="5400000">
            <a:off x="10541139" y="1408189"/>
            <a:ext cx="27705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sz="900" b="1" cap="none">
                <a:solidFill>
                  <a:schemeClr val="lt1"/>
                </a:solidFill>
                <a:latin typeface="Century Gothic"/>
                <a:ea typeface="Century Gothic"/>
                <a:cs typeface="Century Gothic"/>
                <a:sym typeface="Century Gothic"/>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29" name="Google Shape;329;p21"/>
          <p:cNvSpPr txBox="1">
            <a:spLocks noGrp="1"/>
          </p:cNvSpPr>
          <p:nvPr>
            <p:ph type="sldNum" idx="12"/>
          </p:nvPr>
        </p:nvSpPr>
        <p:spPr>
          <a:xfrm>
            <a:off x="11519019" y="3164804"/>
            <a:ext cx="546000" cy="579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a:solidFill>
                  <a:schemeClr val="accent6"/>
                </a:solidFill>
                <a:latin typeface="Arial"/>
                <a:ea typeface="Arial"/>
                <a:cs typeface="Arial"/>
                <a:sym typeface="Arial"/>
              </a:defRPr>
            </a:lvl1pPr>
            <a:lvl2pPr marL="0" marR="0" lvl="1" indent="0" algn="r" rtl="0">
              <a:spcBef>
                <a:spcPts val="0"/>
              </a:spcBef>
              <a:buNone/>
              <a:defRPr sz="1600">
                <a:solidFill>
                  <a:schemeClr val="accent6"/>
                </a:solidFill>
                <a:latin typeface="Arial"/>
                <a:ea typeface="Arial"/>
                <a:cs typeface="Arial"/>
                <a:sym typeface="Arial"/>
              </a:defRPr>
            </a:lvl2pPr>
            <a:lvl3pPr marL="0" marR="0" lvl="2" indent="0" algn="r" rtl="0">
              <a:spcBef>
                <a:spcPts val="0"/>
              </a:spcBef>
              <a:buNone/>
              <a:defRPr sz="1600">
                <a:solidFill>
                  <a:schemeClr val="accent6"/>
                </a:solidFill>
                <a:latin typeface="Arial"/>
                <a:ea typeface="Arial"/>
                <a:cs typeface="Arial"/>
                <a:sym typeface="Arial"/>
              </a:defRPr>
            </a:lvl3pPr>
            <a:lvl4pPr marL="0" marR="0" lvl="3" indent="0" algn="r" rtl="0">
              <a:spcBef>
                <a:spcPts val="0"/>
              </a:spcBef>
              <a:buNone/>
              <a:defRPr sz="1600">
                <a:solidFill>
                  <a:schemeClr val="accent6"/>
                </a:solidFill>
                <a:latin typeface="Arial"/>
                <a:ea typeface="Arial"/>
                <a:cs typeface="Arial"/>
                <a:sym typeface="Arial"/>
              </a:defRPr>
            </a:lvl4pPr>
            <a:lvl5pPr marL="0" marR="0" lvl="4" indent="0" algn="r" rtl="0">
              <a:spcBef>
                <a:spcPts val="0"/>
              </a:spcBef>
              <a:buNone/>
              <a:defRPr sz="1600">
                <a:solidFill>
                  <a:schemeClr val="accent6"/>
                </a:solidFill>
                <a:latin typeface="Arial"/>
                <a:ea typeface="Arial"/>
                <a:cs typeface="Arial"/>
                <a:sym typeface="Arial"/>
              </a:defRPr>
            </a:lvl5pPr>
            <a:lvl6pPr marL="0" marR="0" lvl="5" indent="0" algn="r" rtl="0">
              <a:spcBef>
                <a:spcPts val="0"/>
              </a:spcBef>
              <a:buNone/>
              <a:defRPr sz="1600">
                <a:solidFill>
                  <a:schemeClr val="accent6"/>
                </a:solidFill>
                <a:latin typeface="Arial"/>
                <a:ea typeface="Arial"/>
                <a:cs typeface="Arial"/>
                <a:sym typeface="Arial"/>
              </a:defRPr>
            </a:lvl6pPr>
            <a:lvl7pPr marL="0" marR="0" lvl="6" indent="0" algn="r" rtl="0">
              <a:spcBef>
                <a:spcPts val="0"/>
              </a:spcBef>
              <a:buNone/>
              <a:defRPr sz="1600">
                <a:solidFill>
                  <a:schemeClr val="accent6"/>
                </a:solidFill>
                <a:latin typeface="Arial"/>
                <a:ea typeface="Arial"/>
                <a:cs typeface="Arial"/>
                <a:sym typeface="Arial"/>
              </a:defRPr>
            </a:lvl7pPr>
            <a:lvl8pPr marL="0" marR="0" lvl="7" indent="0" algn="r" rtl="0">
              <a:spcBef>
                <a:spcPts val="0"/>
              </a:spcBef>
              <a:buNone/>
              <a:defRPr sz="1600">
                <a:solidFill>
                  <a:schemeClr val="accent6"/>
                </a:solidFill>
                <a:latin typeface="Arial"/>
                <a:ea typeface="Arial"/>
                <a:cs typeface="Arial"/>
                <a:sym typeface="Arial"/>
              </a:defRPr>
            </a:lvl8pPr>
            <a:lvl9pPr marL="0" marR="0" lvl="8" indent="0" algn="r" rtl="0">
              <a:spcBef>
                <a:spcPts val="0"/>
              </a:spcBef>
              <a:buNone/>
              <a:defRPr sz="1600">
                <a:solidFill>
                  <a:schemeClr val="accent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30" name="Google Shape;330;p21"/>
          <p:cNvSpPr txBox="1">
            <a:spLocks noGrp="1"/>
          </p:cNvSpPr>
          <p:nvPr>
            <p:ph type="dt" idx="10"/>
          </p:nvPr>
        </p:nvSpPr>
        <p:spPr>
          <a:xfrm rot="5400000">
            <a:off x="10595937" y="5074999"/>
            <a:ext cx="26478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sz="900" b="1">
                <a:solidFill>
                  <a:schemeClr val="lt1"/>
                </a:solidFill>
                <a:latin typeface="Century Gothic"/>
                <a:ea typeface="Century Gothic"/>
                <a:cs typeface="Century Gothic"/>
                <a:sym typeface="Century Gothic"/>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Thank You">
  <p:cSld name="Thank You">
    <p:spTree>
      <p:nvGrpSpPr>
        <p:cNvPr id="1" name="Shape 331"/>
        <p:cNvGrpSpPr/>
        <p:nvPr/>
      </p:nvGrpSpPr>
      <p:grpSpPr>
        <a:xfrm>
          <a:off x="0" y="0"/>
          <a:ext cx="0" cy="0"/>
          <a:chOff x="0" y="0"/>
          <a:chExt cx="0" cy="0"/>
        </a:xfrm>
      </p:grpSpPr>
      <p:pic>
        <p:nvPicPr>
          <p:cNvPr id="332" name="Google Shape;332;p22"/>
          <p:cNvPicPr preferRelativeResize="0"/>
          <p:nvPr/>
        </p:nvPicPr>
        <p:blipFill rotWithShape="1">
          <a:blip r:embed="rId2">
            <a:alphaModFix/>
          </a:blip>
          <a:srcRect/>
          <a:stretch/>
        </p:blipFill>
        <p:spPr>
          <a:xfrm>
            <a:off x="0" y="0"/>
            <a:ext cx="12192000" cy="6858001"/>
          </a:xfrm>
          <a:prstGeom prst="rect">
            <a:avLst/>
          </a:prstGeom>
          <a:noFill/>
          <a:ln>
            <a:noFill/>
          </a:ln>
        </p:spPr>
      </p:pic>
      <p:sp>
        <p:nvSpPr>
          <p:cNvPr id="333" name="Google Shape;333;p22"/>
          <p:cNvSpPr txBox="1">
            <a:spLocks noGrp="1"/>
          </p:cNvSpPr>
          <p:nvPr>
            <p:ph type="title"/>
          </p:nvPr>
        </p:nvSpPr>
        <p:spPr>
          <a:xfrm>
            <a:off x="1026850" y="563671"/>
            <a:ext cx="4989600" cy="23877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accent6"/>
              </a:buClr>
              <a:buSzPts val="4800"/>
              <a:buFont typeface="Century Gothic"/>
              <a:buNone/>
              <a:defRPr sz="4800" b="1" i="0" u="none" strike="noStrike" cap="none">
                <a:solidFill>
                  <a:schemeClr val="accent6"/>
                </a:solidFill>
                <a:latin typeface="Century Gothic"/>
                <a:ea typeface="Century Gothic"/>
                <a:cs typeface="Century Gothic"/>
                <a:sym typeface="Century Gothic"/>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334" name="Google Shape;334;p22"/>
          <p:cNvSpPr txBox="1">
            <a:spLocks noGrp="1"/>
          </p:cNvSpPr>
          <p:nvPr>
            <p:ph type="body" idx="1"/>
          </p:nvPr>
        </p:nvSpPr>
        <p:spPr>
          <a:xfrm>
            <a:off x="1026852" y="3531676"/>
            <a:ext cx="4989600" cy="17565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5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35" name="Google Shape;335;p22"/>
          <p:cNvSpPr txBox="1">
            <a:spLocks noGrp="1"/>
          </p:cNvSpPr>
          <p:nvPr>
            <p:ph type="ftr" idx="11"/>
          </p:nvPr>
        </p:nvSpPr>
        <p:spPr>
          <a:xfrm rot="5400000">
            <a:off x="10541139" y="1408189"/>
            <a:ext cx="27705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sz="900" b="1" cap="none">
                <a:solidFill>
                  <a:schemeClr val="lt1"/>
                </a:solidFill>
                <a:latin typeface="Century Gothic"/>
                <a:ea typeface="Century Gothic"/>
                <a:cs typeface="Century Gothic"/>
                <a:sym typeface="Century Gothic"/>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36" name="Google Shape;336;p22"/>
          <p:cNvSpPr txBox="1">
            <a:spLocks noGrp="1"/>
          </p:cNvSpPr>
          <p:nvPr>
            <p:ph type="sldNum" idx="12"/>
          </p:nvPr>
        </p:nvSpPr>
        <p:spPr>
          <a:xfrm>
            <a:off x="11519019" y="3164804"/>
            <a:ext cx="546000" cy="579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a:solidFill>
                  <a:schemeClr val="accent6"/>
                </a:solidFill>
                <a:latin typeface="Arial"/>
                <a:ea typeface="Arial"/>
                <a:cs typeface="Arial"/>
                <a:sym typeface="Arial"/>
              </a:defRPr>
            </a:lvl1pPr>
            <a:lvl2pPr marL="0" marR="0" lvl="1" indent="0" algn="r" rtl="0">
              <a:spcBef>
                <a:spcPts val="0"/>
              </a:spcBef>
              <a:buNone/>
              <a:defRPr sz="1600">
                <a:solidFill>
                  <a:schemeClr val="accent6"/>
                </a:solidFill>
                <a:latin typeface="Arial"/>
                <a:ea typeface="Arial"/>
                <a:cs typeface="Arial"/>
                <a:sym typeface="Arial"/>
              </a:defRPr>
            </a:lvl2pPr>
            <a:lvl3pPr marL="0" marR="0" lvl="2" indent="0" algn="r" rtl="0">
              <a:spcBef>
                <a:spcPts val="0"/>
              </a:spcBef>
              <a:buNone/>
              <a:defRPr sz="1600">
                <a:solidFill>
                  <a:schemeClr val="accent6"/>
                </a:solidFill>
                <a:latin typeface="Arial"/>
                <a:ea typeface="Arial"/>
                <a:cs typeface="Arial"/>
                <a:sym typeface="Arial"/>
              </a:defRPr>
            </a:lvl3pPr>
            <a:lvl4pPr marL="0" marR="0" lvl="3" indent="0" algn="r" rtl="0">
              <a:spcBef>
                <a:spcPts val="0"/>
              </a:spcBef>
              <a:buNone/>
              <a:defRPr sz="1600">
                <a:solidFill>
                  <a:schemeClr val="accent6"/>
                </a:solidFill>
                <a:latin typeface="Arial"/>
                <a:ea typeface="Arial"/>
                <a:cs typeface="Arial"/>
                <a:sym typeface="Arial"/>
              </a:defRPr>
            </a:lvl4pPr>
            <a:lvl5pPr marL="0" marR="0" lvl="4" indent="0" algn="r" rtl="0">
              <a:spcBef>
                <a:spcPts val="0"/>
              </a:spcBef>
              <a:buNone/>
              <a:defRPr sz="1600">
                <a:solidFill>
                  <a:schemeClr val="accent6"/>
                </a:solidFill>
                <a:latin typeface="Arial"/>
                <a:ea typeface="Arial"/>
                <a:cs typeface="Arial"/>
                <a:sym typeface="Arial"/>
              </a:defRPr>
            </a:lvl5pPr>
            <a:lvl6pPr marL="0" marR="0" lvl="5" indent="0" algn="r" rtl="0">
              <a:spcBef>
                <a:spcPts val="0"/>
              </a:spcBef>
              <a:buNone/>
              <a:defRPr sz="1600">
                <a:solidFill>
                  <a:schemeClr val="accent6"/>
                </a:solidFill>
                <a:latin typeface="Arial"/>
                <a:ea typeface="Arial"/>
                <a:cs typeface="Arial"/>
                <a:sym typeface="Arial"/>
              </a:defRPr>
            </a:lvl6pPr>
            <a:lvl7pPr marL="0" marR="0" lvl="6" indent="0" algn="r" rtl="0">
              <a:spcBef>
                <a:spcPts val="0"/>
              </a:spcBef>
              <a:buNone/>
              <a:defRPr sz="1600">
                <a:solidFill>
                  <a:schemeClr val="accent6"/>
                </a:solidFill>
                <a:latin typeface="Arial"/>
                <a:ea typeface="Arial"/>
                <a:cs typeface="Arial"/>
                <a:sym typeface="Arial"/>
              </a:defRPr>
            </a:lvl7pPr>
            <a:lvl8pPr marL="0" marR="0" lvl="7" indent="0" algn="r" rtl="0">
              <a:spcBef>
                <a:spcPts val="0"/>
              </a:spcBef>
              <a:buNone/>
              <a:defRPr sz="1600">
                <a:solidFill>
                  <a:schemeClr val="accent6"/>
                </a:solidFill>
                <a:latin typeface="Arial"/>
                <a:ea typeface="Arial"/>
                <a:cs typeface="Arial"/>
                <a:sym typeface="Arial"/>
              </a:defRPr>
            </a:lvl8pPr>
            <a:lvl9pPr marL="0" marR="0" lvl="8" indent="0" algn="r" rtl="0">
              <a:spcBef>
                <a:spcPts val="0"/>
              </a:spcBef>
              <a:buNone/>
              <a:defRPr sz="1600">
                <a:solidFill>
                  <a:schemeClr val="accent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37" name="Google Shape;337;p22"/>
          <p:cNvSpPr txBox="1">
            <a:spLocks noGrp="1"/>
          </p:cNvSpPr>
          <p:nvPr>
            <p:ph type="dt" idx="10"/>
          </p:nvPr>
        </p:nvSpPr>
        <p:spPr>
          <a:xfrm rot="5400000">
            <a:off x="10595937" y="5074999"/>
            <a:ext cx="26478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sz="900" b="1">
                <a:solidFill>
                  <a:schemeClr val="lt1"/>
                </a:solidFill>
                <a:latin typeface="Century Gothic"/>
                <a:ea typeface="Century Gothic"/>
                <a:cs typeface="Century Gothic"/>
                <a:sym typeface="Century Gothic"/>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Problem">
  <p:cSld name="Problem">
    <p:spTree>
      <p:nvGrpSpPr>
        <p:cNvPr id="1"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a:stretch/>
        </p:blipFill>
        <p:spPr>
          <a:xfrm>
            <a:off x="0" y="0"/>
            <a:ext cx="12192000" cy="6858001"/>
          </a:xfrm>
          <a:prstGeom prst="rect">
            <a:avLst/>
          </a:prstGeom>
          <a:noFill/>
          <a:ln>
            <a:noFill/>
          </a:ln>
        </p:spPr>
      </p:pic>
      <p:sp>
        <p:nvSpPr>
          <p:cNvPr id="28" name="Google Shape;28;p4"/>
          <p:cNvSpPr txBox="1">
            <a:spLocks noGrp="1"/>
          </p:cNvSpPr>
          <p:nvPr>
            <p:ph type="title"/>
          </p:nvPr>
        </p:nvSpPr>
        <p:spPr>
          <a:xfrm>
            <a:off x="4187069" y="695093"/>
            <a:ext cx="4919400" cy="667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Century Gothic"/>
              <a:buNone/>
              <a:defRPr sz="2800" b="1"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9" name="Google Shape;29;p4"/>
          <p:cNvSpPr txBox="1">
            <a:spLocks noGrp="1"/>
          </p:cNvSpPr>
          <p:nvPr>
            <p:ph type="body" idx="1"/>
          </p:nvPr>
        </p:nvSpPr>
        <p:spPr>
          <a:xfrm>
            <a:off x="4199594" y="1873815"/>
            <a:ext cx="2556600" cy="3651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accent6"/>
              </a:buClr>
              <a:buSzPts val="1600"/>
              <a:buFont typeface="Arial"/>
              <a:buNone/>
              <a:defRPr sz="16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0" name="Google Shape;30;p4"/>
          <p:cNvSpPr txBox="1">
            <a:spLocks noGrp="1"/>
          </p:cNvSpPr>
          <p:nvPr>
            <p:ph type="body" idx="2"/>
          </p:nvPr>
        </p:nvSpPr>
        <p:spPr>
          <a:xfrm>
            <a:off x="4199595" y="2178444"/>
            <a:ext cx="2556600" cy="13281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1" name="Google Shape;31;p4"/>
          <p:cNvSpPr txBox="1">
            <a:spLocks noGrp="1"/>
          </p:cNvSpPr>
          <p:nvPr>
            <p:ph type="body" idx="3"/>
          </p:nvPr>
        </p:nvSpPr>
        <p:spPr>
          <a:xfrm>
            <a:off x="7538997" y="1873815"/>
            <a:ext cx="2556600" cy="3651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accent6"/>
              </a:buClr>
              <a:buSzPts val="1600"/>
              <a:buFont typeface="Arial"/>
              <a:buNone/>
              <a:defRPr sz="16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2" name="Google Shape;32;p4"/>
          <p:cNvSpPr txBox="1">
            <a:spLocks noGrp="1"/>
          </p:cNvSpPr>
          <p:nvPr>
            <p:ph type="body" idx="4"/>
          </p:nvPr>
        </p:nvSpPr>
        <p:spPr>
          <a:xfrm>
            <a:off x="7538997" y="2178444"/>
            <a:ext cx="2556600" cy="1291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3" name="Google Shape;33;p4"/>
          <p:cNvSpPr txBox="1">
            <a:spLocks noGrp="1"/>
          </p:cNvSpPr>
          <p:nvPr>
            <p:ph type="body" idx="5"/>
          </p:nvPr>
        </p:nvSpPr>
        <p:spPr>
          <a:xfrm>
            <a:off x="4199595" y="4071261"/>
            <a:ext cx="2556600" cy="3651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accent6"/>
              </a:buClr>
              <a:buSzPts val="1600"/>
              <a:buFont typeface="Arial"/>
              <a:buNone/>
              <a:defRPr sz="16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4" name="Google Shape;34;p4"/>
          <p:cNvSpPr txBox="1">
            <a:spLocks noGrp="1"/>
          </p:cNvSpPr>
          <p:nvPr>
            <p:ph type="body" idx="6"/>
          </p:nvPr>
        </p:nvSpPr>
        <p:spPr>
          <a:xfrm>
            <a:off x="4199596" y="4383943"/>
            <a:ext cx="2556600" cy="13281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5" name="Google Shape;35;p4"/>
          <p:cNvSpPr txBox="1">
            <a:spLocks noGrp="1"/>
          </p:cNvSpPr>
          <p:nvPr>
            <p:ph type="body" idx="7"/>
          </p:nvPr>
        </p:nvSpPr>
        <p:spPr>
          <a:xfrm>
            <a:off x="7538997" y="4071261"/>
            <a:ext cx="2556600" cy="3651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accent6"/>
              </a:buClr>
              <a:buSzPts val="1600"/>
              <a:buFont typeface="Arial"/>
              <a:buNone/>
              <a:defRPr sz="16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6" name="Google Shape;36;p4"/>
          <p:cNvSpPr txBox="1">
            <a:spLocks noGrp="1"/>
          </p:cNvSpPr>
          <p:nvPr>
            <p:ph type="body" idx="8"/>
          </p:nvPr>
        </p:nvSpPr>
        <p:spPr>
          <a:xfrm>
            <a:off x="7538997" y="4375890"/>
            <a:ext cx="2556600" cy="1291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7" name="Google Shape;37;p4"/>
          <p:cNvSpPr txBox="1">
            <a:spLocks noGrp="1"/>
          </p:cNvSpPr>
          <p:nvPr>
            <p:ph type="ftr" idx="11"/>
          </p:nvPr>
        </p:nvSpPr>
        <p:spPr>
          <a:xfrm rot="5400000">
            <a:off x="10541139" y="1408189"/>
            <a:ext cx="27705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sz="900" b="1" cap="none">
                <a:solidFill>
                  <a:schemeClr val="lt1"/>
                </a:solidFill>
                <a:latin typeface="Century Gothic"/>
                <a:ea typeface="Century Gothic"/>
                <a:cs typeface="Century Gothic"/>
                <a:sym typeface="Century Gothic"/>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8" name="Google Shape;38;p4"/>
          <p:cNvSpPr txBox="1">
            <a:spLocks noGrp="1"/>
          </p:cNvSpPr>
          <p:nvPr>
            <p:ph type="sldNum" idx="12"/>
          </p:nvPr>
        </p:nvSpPr>
        <p:spPr>
          <a:xfrm>
            <a:off x="11519019" y="3164804"/>
            <a:ext cx="546000" cy="579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b="0" i="0" u="none" strike="noStrike" cap="none">
                <a:solidFill>
                  <a:schemeClr val="accent6"/>
                </a:solidFill>
                <a:latin typeface="Arial"/>
                <a:ea typeface="Arial"/>
                <a:cs typeface="Arial"/>
                <a:sym typeface="Arial"/>
              </a:defRPr>
            </a:lvl1pPr>
            <a:lvl2pPr marL="0" marR="0" lvl="1" indent="0" algn="r" rtl="0">
              <a:spcBef>
                <a:spcPts val="0"/>
              </a:spcBef>
              <a:buNone/>
              <a:defRPr sz="1600" b="0" i="0" u="none" strike="noStrike" cap="none">
                <a:solidFill>
                  <a:schemeClr val="accent6"/>
                </a:solidFill>
                <a:latin typeface="Arial"/>
                <a:ea typeface="Arial"/>
                <a:cs typeface="Arial"/>
                <a:sym typeface="Arial"/>
              </a:defRPr>
            </a:lvl2pPr>
            <a:lvl3pPr marL="0" marR="0" lvl="2" indent="0" algn="r" rtl="0">
              <a:spcBef>
                <a:spcPts val="0"/>
              </a:spcBef>
              <a:buNone/>
              <a:defRPr sz="1600" b="0" i="0" u="none" strike="noStrike" cap="none">
                <a:solidFill>
                  <a:schemeClr val="accent6"/>
                </a:solidFill>
                <a:latin typeface="Arial"/>
                <a:ea typeface="Arial"/>
                <a:cs typeface="Arial"/>
                <a:sym typeface="Arial"/>
              </a:defRPr>
            </a:lvl3pPr>
            <a:lvl4pPr marL="0" marR="0" lvl="3" indent="0" algn="r" rtl="0">
              <a:spcBef>
                <a:spcPts val="0"/>
              </a:spcBef>
              <a:buNone/>
              <a:defRPr sz="1600" b="0" i="0" u="none" strike="noStrike" cap="none">
                <a:solidFill>
                  <a:schemeClr val="accent6"/>
                </a:solidFill>
                <a:latin typeface="Arial"/>
                <a:ea typeface="Arial"/>
                <a:cs typeface="Arial"/>
                <a:sym typeface="Arial"/>
              </a:defRPr>
            </a:lvl4pPr>
            <a:lvl5pPr marL="0" marR="0" lvl="4" indent="0" algn="r" rtl="0">
              <a:spcBef>
                <a:spcPts val="0"/>
              </a:spcBef>
              <a:buNone/>
              <a:defRPr sz="1600" b="0" i="0" u="none" strike="noStrike" cap="none">
                <a:solidFill>
                  <a:schemeClr val="accent6"/>
                </a:solidFill>
                <a:latin typeface="Arial"/>
                <a:ea typeface="Arial"/>
                <a:cs typeface="Arial"/>
                <a:sym typeface="Arial"/>
              </a:defRPr>
            </a:lvl5pPr>
            <a:lvl6pPr marL="0" marR="0" lvl="5" indent="0" algn="r" rtl="0">
              <a:spcBef>
                <a:spcPts val="0"/>
              </a:spcBef>
              <a:buNone/>
              <a:defRPr sz="1600" b="0" i="0" u="none" strike="noStrike" cap="none">
                <a:solidFill>
                  <a:schemeClr val="accent6"/>
                </a:solidFill>
                <a:latin typeface="Arial"/>
                <a:ea typeface="Arial"/>
                <a:cs typeface="Arial"/>
                <a:sym typeface="Arial"/>
              </a:defRPr>
            </a:lvl6pPr>
            <a:lvl7pPr marL="0" marR="0" lvl="6" indent="0" algn="r" rtl="0">
              <a:spcBef>
                <a:spcPts val="0"/>
              </a:spcBef>
              <a:buNone/>
              <a:defRPr sz="1600" b="0" i="0" u="none" strike="noStrike" cap="none">
                <a:solidFill>
                  <a:schemeClr val="accent6"/>
                </a:solidFill>
                <a:latin typeface="Arial"/>
                <a:ea typeface="Arial"/>
                <a:cs typeface="Arial"/>
                <a:sym typeface="Arial"/>
              </a:defRPr>
            </a:lvl7pPr>
            <a:lvl8pPr marL="0" marR="0" lvl="7" indent="0" algn="r" rtl="0">
              <a:spcBef>
                <a:spcPts val="0"/>
              </a:spcBef>
              <a:buNone/>
              <a:defRPr sz="1600" b="0" i="0" u="none" strike="noStrike" cap="none">
                <a:solidFill>
                  <a:schemeClr val="accent6"/>
                </a:solidFill>
                <a:latin typeface="Arial"/>
                <a:ea typeface="Arial"/>
                <a:cs typeface="Arial"/>
                <a:sym typeface="Arial"/>
              </a:defRPr>
            </a:lvl8pPr>
            <a:lvl9pPr marL="0" marR="0" lvl="8" indent="0" algn="r" rtl="0">
              <a:spcBef>
                <a:spcPts val="0"/>
              </a:spcBef>
              <a:buNone/>
              <a:defRPr sz="1600" b="0" i="0" u="none" strike="noStrike" cap="none">
                <a:solidFill>
                  <a:schemeClr val="accent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9" name="Google Shape;39;p4"/>
          <p:cNvSpPr txBox="1">
            <a:spLocks noGrp="1"/>
          </p:cNvSpPr>
          <p:nvPr>
            <p:ph type="dt" idx="10"/>
          </p:nvPr>
        </p:nvSpPr>
        <p:spPr>
          <a:xfrm rot="5400000">
            <a:off x="10595937" y="5074999"/>
            <a:ext cx="26478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sz="900" b="1">
                <a:solidFill>
                  <a:schemeClr val="lt1"/>
                </a:solidFill>
                <a:latin typeface="Century Gothic"/>
                <a:ea typeface="Century Gothic"/>
                <a:cs typeface="Century Gothic"/>
                <a:sym typeface="Century Gothic"/>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olution">
  <p:cSld name="Solution">
    <p:spTree>
      <p:nvGrpSpPr>
        <p:cNvPr id="1" name="Shape 40"/>
        <p:cNvGrpSpPr/>
        <p:nvPr/>
      </p:nvGrpSpPr>
      <p:grpSpPr>
        <a:xfrm>
          <a:off x="0" y="0"/>
          <a:ext cx="0" cy="0"/>
          <a:chOff x="0" y="0"/>
          <a:chExt cx="0" cy="0"/>
        </a:xfrm>
      </p:grpSpPr>
      <p:pic>
        <p:nvPicPr>
          <p:cNvPr id="41" name="Google Shape;41;p5"/>
          <p:cNvPicPr preferRelativeResize="0"/>
          <p:nvPr/>
        </p:nvPicPr>
        <p:blipFill rotWithShape="1">
          <a:blip r:embed="rId2">
            <a:alphaModFix/>
          </a:blip>
          <a:srcRect/>
          <a:stretch/>
        </p:blipFill>
        <p:spPr>
          <a:xfrm>
            <a:off x="0" y="0"/>
            <a:ext cx="12192000" cy="6858001"/>
          </a:xfrm>
          <a:prstGeom prst="rect">
            <a:avLst/>
          </a:prstGeom>
          <a:noFill/>
          <a:ln>
            <a:noFill/>
          </a:ln>
        </p:spPr>
      </p:pic>
      <p:sp>
        <p:nvSpPr>
          <p:cNvPr id="42" name="Google Shape;42;p5"/>
          <p:cNvSpPr txBox="1">
            <a:spLocks noGrp="1"/>
          </p:cNvSpPr>
          <p:nvPr>
            <p:ph type="title"/>
          </p:nvPr>
        </p:nvSpPr>
        <p:spPr>
          <a:xfrm>
            <a:off x="3509716" y="1823625"/>
            <a:ext cx="4719900" cy="579900"/>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lt1"/>
              </a:buClr>
              <a:buSzPts val="2800"/>
              <a:buFont typeface="Century Gothic"/>
              <a:buNone/>
              <a:defRPr sz="2800" b="1"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43" name="Google Shape;43;p5"/>
          <p:cNvSpPr txBox="1">
            <a:spLocks noGrp="1"/>
          </p:cNvSpPr>
          <p:nvPr>
            <p:ph type="body" idx="1"/>
          </p:nvPr>
        </p:nvSpPr>
        <p:spPr>
          <a:xfrm>
            <a:off x="379005" y="4230943"/>
            <a:ext cx="2640900" cy="365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600"/>
              <a:buFont typeface="Arial"/>
              <a:buNone/>
              <a:defRPr sz="16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4" name="Google Shape;44;p5"/>
          <p:cNvSpPr txBox="1">
            <a:spLocks noGrp="1"/>
          </p:cNvSpPr>
          <p:nvPr>
            <p:ph type="body" idx="2"/>
          </p:nvPr>
        </p:nvSpPr>
        <p:spPr>
          <a:xfrm>
            <a:off x="379005" y="4546458"/>
            <a:ext cx="2640900" cy="1616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5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5" name="Google Shape;45;p5"/>
          <p:cNvSpPr txBox="1">
            <a:spLocks noGrp="1"/>
          </p:cNvSpPr>
          <p:nvPr>
            <p:ph type="body" idx="3"/>
          </p:nvPr>
        </p:nvSpPr>
        <p:spPr>
          <a:xfrm>
            <a:off x="3237502" y="4234631"/>
            <a:ext cx="2640900" cy="365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600"/>
              <a:buFont typeface="Arial"/>
              <a:buNone/>
              <a:defRPr sz="16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6" name="Google Shape;46;p5"/>
          <p:cNvSpPr txBox="1">
            <a:spLocks noGrp="1"/>
          </p:cNvSpPr>
          <p:nvPr>
            <p:ph type="body" idx="4"/>
          </p:nvPr>
        </p:nvSpPr>
        <p:spPr>
          <a:xfrm>
            <a:off x="3237503" y="4550146"/>
            <a:ext cx="2640900" cy="1616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5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7" name="Google Shape;47;p5"/>
          <p:cNvSpPr txBox="1">
            <a:spLocks noGrp="1"/>
          </p:cNvSpPr>
          <p:nvPr>
            <p:ph type="body" idx="5"/>
          </p:nvPr>
        </p:nvSpPr>
        <p:spPr>
          <a:xfrm>
            <a:off x="6096000" y="4218499"/>
            <a:ext cx="2640900" cy="365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600"/>
              <a:buFont typeface="Arial"/>
              <a:buNone/>
              <a:defRPr sz="16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8" name="Google Shape;48;p5"/>
          <p:cNvSpPr txBox="1">
            <a:spLocks noGrp="1"/>
          </p:cNvSpPr>
          <p:nvPr>
            <p:ph type="body" idx="6"/>
          </p:nvPr>
        </p:nvSpPr>
        <p:spPr>
          <a:xfrm>
            <a:off x="6096000" y="4534014"/>
            <a:ext cx="2640900" cy="1616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5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9" name="Google Shape;49;p5"/>
          <p:cNvSpPr txBox="1">
            <a:spLocks noGrp="1"/>
          </p:cNvSpPr>
          <p:nvPr>
            <p:ph type="body" idx="7"/>
          </p:nvPr>
        </p:nvSpPr>
        <p:spPr>
          <a:xfrm>
            <a:off x="8946967" y="4218499"/>
            <a:ext cx="2640900" cy="365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600"/>
              <a:buFont typeface="Arial"/>
              <a:buNone/>
              <a:defRPr sz="16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0" name="Google Shape;50;p5"/>
          <p:cNvSpPr txBox="1">
            <a:spLocks noGrp="1"/>
          </p:cNvSpPr>
          <p:nvPr>
            <p:ph type="body" idx="8"/>
          </p:nvPr>
        </p:nvSpPr>
        <p:spPr>
          <a:xfrm>
            <a:off x="8946967" y="4534014"/>
            <a:ext cx="2640900" cy="1616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5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1" name="Google Shape;51;p5"/>
          <p:cNvSpPr txBox="1">
            <a:spLocks noGrp="1"/>
          </p:cNvSpPr>
          <p:nvPr>
            <p:ph type="ftr" idx="11"/>
          </p:nvPr>
        </p:nvSpPr>
        <p:spPr>
          <a:xfrm rot="5400000">
            <a:off x="10541139" y="1408189"/>
            <a:ext cx="27705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sz="900" b="1" cap="none">
                <a:solidFill>
                  <a:schemeClr val="lt1"/>
                </a:solidFill>
                <a:latin typeface="Century Gothic"/>
                <a:ea typeface="Century Gothic"/>
                <a:cs typeface="Century Gothic"/>
                <a:sym typeface="Century Gothic"/>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2" name="Google Shape;52;p5"/>
          <p:cNvSpPr txBox="1">
            <a:spLocks noGrp="1"/>
          </p:cNvSpPr>
          <p:nvPr>
            <p:ph type="sldNum" idx="12"/>
          </p:nvPr>
        </p:nvSpPr>
        <p:spPr>
          <a:xfrm>
            <a:off x="11519019" y="3164804"/>
            <a:ext cx="546000" cy="579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b="0" i="0" u="none" strike="noStrike" cap="none">
                <a:solidFill>
                  <a:schemeClr val="accent6"/>
                </a:solidFill>
                <a:latin typeface="Arial"/>
                <a:ea typeface="Arial"/>
                <a:cs typeface="Arial"/>
                <a:sym typeface="Arial"/>
              </a:defRPr>
            </a:lvl1pPr>
            <a:lvl2pPr marL="0" marR="0" lvl="1" indent="0" algn="r" rtl="0">
              <a:spcBef>
                <a:spcPts val="0"/>
              </a:spcBef>
              <a:buNone/>
              <a:defRPr sz="1600" b="0" i="0" u="none" strike="noStrike" cap="none">
                <a:solidFill>
                  <a:schemeClr val="accent6"/>
                </a:solidFill>
                <a:latin typeface="Arial"/>
                <a:ea typeface="Arial"/>
                <a:cs typeface="Arial"/>
                <a:sym typeface="Arial"/>
              </a:defRPr>
            </a:lvl2pPr>
            <a:lvl3pPr marL="0" marR="0" lvl="2" indent="0" algn="r" rtl="0">
              <a:spcBef>
                <a:spcPts val="0"/>
              </a:spcBef>
              <a:buNone/>
              <a:defRPr sz="1600" b="0" i="0" u="none" strike="noStrike" cap="none">
                <a:solidFill>
                  <a:schemeClr val="accent6"/>
                </a:solidFill>
                <a:latin typeface="Arial"/>
                <a:ea typeface="Arial"/>
                <a:cs typeface="Arial"/>
                <a:sym typeface="Arial"/>
              </a:defRPr>
            </a:lvl3pPr>
            <a:lvl4pPr marL="0" marR="0" lvl="3" indent="0" algn="r" rtl="0">
              <a:spcBef>
                <a:spcPts val="0"/>
              </a:spcBef>
              <a:buNone/>
              <a:defRPr sz="1600" b="0" i="0" u="none" strike="noStrike" cap="none">
                <a:solidFill>
                  <a:schemeClr val="accent6"/>
                </a:solidFill>
                <a:latin typeface="Arial"/>
                <a:ea typeface="Arial"/>
                <a:cs typeface="Arial"/>
                <a:sym typeface="Arial"/>
              </a:defRPr>
            </a:lvl4pPr>
            <a:lvl5pPr marL="0" marR="0" lvl="4" indent="0" algn="r" rtl="0">
              <a:spcBef>
                <a:spcPts val="0"/>
              </a:spcBef>
              <a:buNone/>
              <a:defRPr sz="1600" b="0" i="0" u="none" strike="noStrike" cap="none">
                <a:solidFill>
                  <a:schemeClr val="accent6"/>
                </a:solidFill>
                <a:latin typeface="Arial"/>
                <a:ea typeface="Arial"/>
                <a:cs typeface="Arial"/>
                <a:sym typeface="Arial"/>
              </a:defRPr>
            </a:lvl5pPr>
            <a:lvl6pPr marL="0" marR="0" lvl="5" indent="0" algn="r" rtl="0">
              <a:spcBef>
                <a:spcPts val="0"/>
              </a:spcBef>
              <a:buNone/>
              <a:defRPr sz="1600" b="0" i="0" u="none" strike="noStrike" cap="none">
                <a:solidFill>
                  <a:schemeClr val="accent6"/>
                </a:solidFill>
                <a:latin typeface="Arial"/>
                <a:ea typeface="Arial"/>
                <a:cs typeface="Arial"/>
                <a:sym typeface="Arial"/>
              </a:defRPr>
            </a:lvl6pPr>
            <a:lvl7pPr marL="0" marR="0" lvl="6" indent="0" algn="r" rtl="0">
              <a:spcBef>
                <a:spcPts val="0"/>
              </a:spcBef>
              <a:buNone/>
              <a:defRPr sz="1600" b="0" i="0" u="none" strike="noStrike" cap="none">
                <a:solidFill>
                  <a:schemeClr val="accent6"/>
                </a:solidFill>
                <a:latin typeface="Arial"/>
                <a:ea typeface="Arial"/>
                <a:cs typeface="Arial"/>
                <a:sym typeface="Arial"/>
              </a:defRPr>
            </a:lvl7pPr>
            <a:lvl8pPr marL="0" marR="0" lvl="7" indent="0" algn="r" rtl="0">
              <a:spcBef>
                <a:spcPts val="0"/>
              </a:spcBef>
              <a:buNone/>
              <a:defRPr sz="1600" b="0" i="0" u="none" strike="noStrike" cap="none">
                <a:solidFill>
                  <a:schemeClr val="accent6"/>
                </a:solidFill>
                <a:latin typeface="Arial"/>
                <a:ea typeface="Arial"/>
                <a:cs typeface="Arial"/>
                <a:sym typeface="Arial"/>
              </a:defRPr>
            </a:lvl8pPr>
            <a:lvl9pPr marL="0" marR="0" lvl="8" indent="0" algn="r" rtl="0">
              <a:spcBef>
                <a:spcPts val="0"/>
              </a:spcBef>
              <a:buNone/>
              <a:defRPr sz="1600" b="0" i="0" u="none" strike="noStrike" cap="none">
                <a:solidFill>
                  <a:schemeClr val="accent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53" name="Google Shape;53;p5"/>
          <p:cNvSpPr txBox="1">
            <a:spLocks noGrp="1"/>
          </p:cNvSpPr>
          <p:nvPr>
            <p:ph type="dt" idx="10"/>
          </p:nvPr>
        </p:nvSpPr>
        <p:spPr>
          <a:xfrm rot="5400000">
            <a:off x="10595937" y="5074999"/>
            <a:ext cx="26478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sz="900" b="1">
                <a:solidFill>
                  <a:schemeClr val="lt1"/>
                </a:solidFill>
                <a:latin typeface="Century Gothic"/>
                <a:ea typeface="Century Gothic"/>
                <a:cs typeface="Century Gothic"/>
                <a:sym typeface="Century Gothic"/>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4" name="Google Shape;54;p5"/>
          <p:cNvSpPr>
            <a:spLocks noGrp="1"/>
          </p:cNvSpPr>
          <p:nvPr>
            <p:ph type="pic" idx="9"/>
          </p:nvPr>
        </p:nvSpPr>
        <p:spPr>
          <a:xfrm>
            <a:off x="1408479" y="3330145"/>
            <a:ext cx="603600" cy="603600"/>
          </a:xfrm>
          <a:prstGeom prst="rect">
            <a:avLst/>
          </a:prstGeom>
          <a:noFill/>
          <a:ln>
            <a:noFill/>
          </a:ln>
        </p:spPr>
      </p:sp>
      <p:sp>
        <p:nvSpPr>
          <p:cNvPr id="55" name="Google Shape;55;p5"/>
          <p:cNvSpPr>
            <a:spLocks noGrp="1"/>
          </p:cNvSpPr>
          <p:nvPr>
            <p:ph type="pic" idx="13"/>
          </p:nvPr>
        </p:nvSpPr>
        <p:spPr>
          <a:xfrm>
            <a:off x="4266976" y="3330145"/>
            <a:ext cx="603600" cy="603600"/>
          </a:xfrm>
          <a:prstGeom prst="rect">
            <a:avLst/>
          </a:prstGeom>
          <a:noFill/>
          <a:ln>
            <a:noFill/>
          </a:ln>
        </p:spPr>
      </p:sp>
      <p:sp>
        <p:nvSpPr>
          <p:cNvPr id="56" name="Google Shape;56;p5"/>
          <p:cNvSpPr>
            <a:spLocks noGrp="1"/>
          </p:cNvSpPr>
          <p:nvPr>
            <p:ph type="pic" idx="14"/>
          </p:nvPr>
        </p:nvSpPr>
        <p:spPr>
          <a:xfrm>
            <a:off x="9972085" y="3330145"/>
            <a:ext cx="603600" cy="603600"/>
          </a:xfrm>
          <a:prstGeom prst="rect">
            <a:avLst/>
          </a:prstGeom>
          <a:noFill/>
          <a:ln>
            <a:noFill/>
          </a:ln>
        </p:spPr>
      </p:sp>
      <p:sp>
        <p:nvSpPr>
          <p:cNvPr id="57" name="Google Shape;57;p5"/>
          <p:cNvSpPr>
            <a:spLocks noGrp="1"/>
          </p:cNvSpPr>
          <p:nvPr>
            <p:ph type="pic" idx="15"/>
          </p:nvPr>
        </p:nvSpPr>
        <p:spPr>
          <a:xfrm>
            <a:off x="7109232" y="3330145"/>
            <a:ext cx="603600" cy="6036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Product Overview">
  <p:cSld name="Product Overview">
    <p:spTree>
      <p:nvGrpSpPr>
        <p:cNvPr id="1" name="Shape 58"/>
        <p:cNvGrpSpPr/>
        <p:nvPr/>
      </p:nvGrpSpPr>
      <p:grpSpPr>
        <a:xfrm>
          <a:off x="0" y="0"/>
          <a:ext cx="0" cy="0"/>
          <a:chOff x="0" y="0"/>
          <a:chExt cx="0" cy="0"/>
        </a:xfrm>
      </p:grpSpPr>
      <p:pic>
        <p:nvPicPr>
          <p:cNvPr id="59" name="Google Shape;59;p6"/>
          <p:cNvPicPr preferRelativeResize="0"/>
          <p:nvPr/>
        </p:nvPicPr>
        <p:blipFill rotWithShape="1">
          <a:blip r:embed="rId2">
            <a:alphaModFix/>
          </a:blip>
          <a:srcRect/>
          <a:stretch/>
        </p:blipFill>
        <p:spPr>
          <a:xfrm>
            <a:off x="0" y="0"/>
            <a:ext cx="12192000" cy="6858001"/>
          </a:xfrm>
          <a:prstGeom prst="rect">
            <a:avLst/>
          </a:prstGeom>
          <a:noFill/>
          <a:ln>
            <a:noFill/>
          </a:ln>
        </p:spPr>
      </p:pic>
      <p:sp>
        <p:nvSpPr>
          <p:cNvPr id="60" name="Google Shape;60;p6"/>
          <p:cNvSpPr txBox="1">
            <a:spLocks noGrp="1"/>
          </p:cNvSpPr>
          <p:nvPr>
            <p:ph type="title"/>
          </p:nvPr>
        </p:nvSpPr>
        <p:spPr>
          <a:xfrm>
            <a:off x="4196218" y="690802"/>
            <a:ext cx="4936200" cy="576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Century Gothic"/>
              <a:buNone/>
              <a:defRPr sz="2800" b="1"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61" name="Google Shape;61;p6"/>
          <p:cNvSpPr txBox="1">
            <a:spLocks noGrp="1"/>
          </p:cNvSpPr>
          <p:nvPr>
            <p:ph type="body" idx="1"/>
          </p:nvPr>
        </p:nvSpPr>
        <p:spPr>
          <a:xfrm>
            <a:off x="4190069" y="2568679"/>
            <a:ext cx="3008700" cy="348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accent6"/>
              </a:buClr>
              <a:buSzPts val="1600"/>
              <a:buFont typeface="Arial"/>
              <a:buNone/>
              <a:defRPr sz="16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 name="Google Shape;62;p6"/>
          <p:cNvSpPr txBox="1">
            <a:spLocks noGrp="1"/>
          </p:cNvSpPr>
          <p:nvPr>
            <p:ph type="body" idx="2"/>
          </p:nvPr>
        </p:nvSpPr>
        <p:spPr>
          <a:xfrm>
            <a:off x="4190069" y="2861988"/>
            <a:ext cx="3008700" cy="636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3" name="Google Shape;63;p6"/>
          <p:cNvSpPr txBox="1">
            <a:spLocks noGrp="1"/>
          </p:cNvSpPr>
          <p:nvPr>
            <p:ph type="body" idx="3"/>
          </p:nvPr>
        </p:nvSpPr>
        <p:spPr>
          <a:xfrm>
            <a:off x="7913979" y="2568679"/>
            <a:ext cx="3008700" cy="348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accent6"/>
              </a:buClr>
              <a:buSzPts val="1600"/>
              <a:buFont typeface="Arial"/>
              <a:buNone/>
              <a:defRPr sz="16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4" name="Google Shape;64;p6"/>
          <p:cNvSpPr txBox="1">
            <a:spLocks noGrp="1"/>
          </p:cNvSpPr>
          <p:nvPr>
            <p:ph type="body" idx="4"/>
          </p:nvPr>
        </p:nvSpPr>
        <p:spPr>
          <a:xfrm>
            <a:off x="7913979" y="2861988"/>
            <a:ext cx="3008700" cy="636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5" name="Google Shape;65;p6"/>
          <p:cNvSpPr txBox="1">
            <a:spLocks noGrp="1"/>
          </p:cNvSpPr>
          <p:nvPr>
            <p:ph type="body" idx="5"/>
          </p:nvPr>
        </p:nvSpPr>
        <p:spPr>
          <a:xfrm>
            <a:off x="4190069" y="5044309"/>
            <a:ext cx="3008700" cy="348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accent6"/>
              </a:buClr>
              <a:buSzPts val="1600"/>
              <a:buFont typeface="Arial"/>
              <a:buNone/>
              <a:defRPr sz="16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6" name="Google Shape;66;p6"/>
          <p:cNvSpPr txBox="1">
            <a:spLocks noGrp="1"/>
          </p:cNvSpPr>
          <p:nvPr>
            <p:ph type="body" idx="6"/>
          </p:nvPr>
        </p:nvSpPr>
        <p:spPr>
          <a:xfrm>
            <a:off x="4190069" y="5337618"/>
            <a:ext cx="3008700" cy="636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7" name="Google Shape;67;p6"/>
          <p:cNvSpPr txBox="1">
            <a:spLocks noGrp="1"/>
          </p:cNvSpPr>
          <p:nvPr>
            <p:ph type="body" idx="7"/>
          </p:nvPr>
        </p:nvSpPr>
        <p:spPr>
          <a:xfrm>
            <a:off x="7913980" y="5047681"/>
            <a:ext cx="3008700" cy="348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accent6"/>
              </a:buClr>
              <a:buSzPts val="1600"/>
              <a:buFont typeface="Arial"/>
              <a:buNone/>
              <a:defRPr sz="16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8" name="Google Shape;68;p6"/>
          <p:cNvSpPr txBox="1">
            <a:spLocks noGrp="1"/>
          </p:cNvSpPr>
          <p:nvPr>
            <p:ph type="body" idx="8"/>
          </p:nvPr>
        </p:nvSpPr>
        <p:spPr>
          <a:xfrm>
            <a:off x="7913980" y="5340990"/>
            <a:ext cx="3008700" cy="636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9" name="Google Shape;69;p6"/>
          <p:cNvSpPr txBox="1">
            <a:spLocks noGrp="1"/>
          </p:cNvSpPr>
          <p:nvPr>
            <p:ph type="ftr" idx="11"/>
          </p:nvPr>
        </p:nvSpPr>
        <p:spPr>
          <a:xfrm rot="5400000">
            <a:off x="10541139" y="1408189"/>
            <a:ext cx="27705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sz="900" b="1" cap="none">
                <a:solidFill>
                  <a:schemeClr val="lt1"/>
                </a:solidFill>
                <a:latin typeface="Century Gothic"/>
                <a:ea typeface="Century Gothic"/>
                <a:cs typeface="Century Gothic"/>
                <a:sym typeface="Century Gothic"/>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0" name="Google Shape;70;p6"/>
          <p:cNvSpPr txBox="1">
            <a:spLocks noGrp="1"/>
          </p:cNvSpPr>
          <p:nvPr>
            <p:ph type="sldNum" idx="12"/>
          </p:nvPr>
        </p:nvSpPr>
        <p:spPr>
          <a:xfrm>
            <a:off x="11519019" y="3164804"/>
            <a:ext cx="546000" cy="579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b="0" i="0" u="none" strike="noStrike" cap="none">
                <a:solidFill>
                  <a:schemeClr val="accent6"/>
                </a:solidFill>
                <a:latin typeface="Arial"/>
                <a:ea typeface="Arial"/>
                <a:cs typeface="Arial"/>
                <a:sym typeface="Arial"/>
              </a:defRPr>
            </a:lvl1pPr>
            <a:lvl2pPr marL="0" marR="0" lvl="1" indent="0" algn="r" rtl="0">
              <a:spcBef>
                <a:spcPts val="0"/>
              </a:spcBef>
              <a:buNone/>
              <a:defRPr sz="1600" b="0" i="0" u="none" strike="noStrike" cap="none">
                <a:solidFill>
                  <a:schemeClr val="accent6"/>
                </a:solidFill>
                <a:latin typeface="Arial"/>
                <a:ea typeface="Arial"/>
                <a:cs typeface="Arial"/>
                <a:sym typeface="Arial"/>
              </a:defRPr>
            </a:lvl2pPr>
            <a:lvl3pPr marL="0" marR="0" lvl="2" indent="0" algn="r" rtl="0">
              <a:spcBef>
                <a:spcPts val="0"/>
              </a:spcBef>
              <a:buNone/>
              <a:defRPr sz="1600" b="0" i="0" u="none" strike="noStrike" cap="none">
                <a:solidFill>
                  <a:schemeClr val="accent6"/>
                </a:solidFill>
                <a:latin typeface="Arial"/>
                <a:ea typeface="Arial"/>
                <a:cs typeface="Arial"/>
                <a:sym typeface="Arial"/>
              </a:defRPr>
            </a:lvl3pPr>
            <a:lvl4pPr marL="0" marR="0" lvl="3" indent="0" algn="r" rtl="0">
              <a:spcBef>
                <a:spcPts val="0"/>
              </a:spcBef>
              <a:buNone/>
              <a:defRPr sz="1600" b="0" i="0" u="none" strike="noStrike" cap="none">
                <a:solidFill>
                  <a:schemeClr val="accent6"/>
                </a:solidFill>
                <a:latin typeface="Arial"/>
                <a:ea typeface="Arial"/>
                <a:cs typeface="Arial"/>
                <a:sym typeface="Arial"/>
              </a:defRPr>
            </a:lvl4pPr>
            <a:lvl5pPr marL="0" marR="0" lvl="4" indent="0" algn="r" rtl="0">
              <a:spcBef>
                <a:spcPts val="0"/>
              </a:spcBef>
              <a:buNone/>
              <a:defRPr sz="1600" b="0" i="0" u="none" strike="noStrike" cap="none">
                <a:solidFill>
                  <a:schemeClr val="accent6"/>
                </a:solidFill>
                <a:latin typeface="Arial"/>
                <a:ea typeface="Arial"/>
                <a:cs typeface="Arial"/>
                <a:sym typeface="Arial"/>
              </a:defRPr>
            </a:lvl5pPr>
            <a:lvl6pPr marL="0" marR="0" lvl="5" indent="0" algn="r" rtl="0">
              <a:spcBef>
                <a:spcPts val="0"/>
              </a:spcBef>
              <a:buNone/>
              <a:defRPr sz="1600" b="0" i="0" u="none" strike="noStrike" cap="none">
                <a:solidFill>
                  <a:schemeClr val="accent6"/>
                </a:solidFill>
                <a:latin typeface="Arial"/>
                <a:ea typeface="Arial"/>
                <a:cs typeface="Arial"/>
                <a:sym typeface="Arial"/>
              </a:defRPr>
            </a:lvl6pPr>
            <a:lvl7pPr marL="0" marR="0" lvl="6" indent="0" algn="r" rtl="0">
              <a:spcBef>
                <a:spcPts val="0"/>
              </a:spcBef>
              <a:buNone/>
              <a:defRPr sz="1600" b="0" i="0" u="none" strike="noStrike" cap="none">
                <a:solidFill>
                  <a:schemeClr val="accent6"/>
                </a:solidFill>
                <a:latin typeface="Arial"/>
                <a:ea typeface="Arial"/>
                <a:cs typeface="Arial"/>
                <a:sym typeface="Arial"/>
              </a:defRPr>
            </a:lvl7pPr>
            <a:lvl8pPr marL="0" marR="0" lvl="7" indent="0" algn="r" rtl="0">
              <a:spcBef>
                <a:spcPts val="0"/>
              </a:spcBef>
              <a:buNone/>
              <a:defRPr sz="1600" b="0" i="0" u="none" strike="noStrike" cap="none">
                <a:solidFill>
                  <a:schemeClr val="accent6"/>
                </a:solidFill>
                <a:latin typeface="Arial"/>
                <a:ea typeface="Arial"/>
                <a:cs typeface="Arial"/>
                <a:sym typeface="Arial"/>
              </a:defRPr>
            </a:lvl8pPr>
            <a:lvl9pPr marL="0" marR="0" lvl="8" indent="0" algn="r" rtl="0">
              <a:spcBef>
                <a:spcPts val="0"/>
              </a:spcBef>
              <a:buNone/>
              <a:defRPr sz="1600" b="0" i="0" u="none" strike="noStrike" cap="none">
                <a:solidFill>
                  <a:schemeClr val="accent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71" name="Google Shape;71;p6"/>
          <p:cNvSpPr txBox="1">
            <a:spLocks noGrp="1"/>
          </p:cNvSpPr>
          <p:nvPr>
            <p:ph type="dt" idx="10"/>
          </p:nvPr>
        </p:nvSpPr>
        <p:spPr>
          <a:xfrm rot="5400000">
            <a:off x="10595937" y="5074999"/>
            <a:ext cx="26478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sz="900" b="1">
                <a:solidFill>
                  <a:schemeClr val="lt1"/>
                </a:solidFill>
                <a:latin typeface="Century Gothic"/>
                <a:ea typeface="Century Gothic"/>
                <a:cs typeface="Century Gothic"/>
                <a:sym typeface="Century Gothic"/>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2" name="Google Shape;72;p6"/>
          <p:cNvSpPr>
            <a:spLocks noGrp="1"/>
          </p:cNvSpPr>
          <p:nvPr>
            <p:ph type="pic" idx="9"/>
          </p:nvPr>
        </p:nvSpPr>
        <p:spPr>
          <a:xfrm>
            <a:off x="4190069" y="1818852"/>
            <a:ext cx="603600" cy="603600"/>
          </a:xfrm>
          <a:prstGeom prst="rect">
            <a:avLst/>
          </a:prstGeom>
          <a:noFill/>
          <a:ln>
            <a:noFill/>
          </a:ln>
        </p:spPr>
      </p:sp>
      <p:sp>
        <p:nvSpPr>
          <p:cNvPr id="73" name="Google Shape;73;p6"/>
          <p:cNvSpPr>
            <a:spLocks noGrp="1"/>
          </p:cNvSpPr>
          <p:nvPr>
            <p:ph type="pic" idx="13"/>
          </p:nvPr>
        </p:nvSpPr>
        <p:spPr>
          <a:xfrm>
            <a:off x="7913979" y="1818852"/>
            <a:ext cx="603600" cy="603600"/>
          </a:xfrm>
          <a:prstGeom prst="rect">
            <a:avLst/>
          </a:prstGeom>
          <a:noFill/>
          <a:ln>
            <a:noFill/>
          </a:ln>
        </p:spPr>
      </p:sp>
      <p:sp>
        <p:nvSpPr>
          <p:cNvPr id="74" name="Google Shape;74;p6"/>
          <p:cNvSpPr>
            <a:spLocks noGrp="1"/>
          </p:cNvSpPr>
          <p:nvPr>
            <p:ph type="pic" idx="14"/>
          </p:nvPr>
        </p:nvSpPr>
        <p:spPr>
          <a:xfrm>
            <a:off x="4190069" y="4281832"/>
            <a:ext cx="603600" cy="603600"/>
          </a:xfrm>
          <a:prstGeom prst="rect">
            <a:avLst/>
          </a:prstGeom>
          <a:noFill/>
          <a:ln>
            <a:noFill/>
          </a:ln>
        </p:spPr>
      </p:sp>
      <p:sp>
        <p:nvSpPr>
          <p:cNvPr id="75" name="Google Shape;75;p6"/>
          <p:cNvSpPr>
            <a:spLocks noGrp="1"/>
          </p:cNvSpPr>
          <p:nvPr>
            <p:ph type="pic" idx="15"/>
          </p:nvPr>
        </p:nvSpPr>
        <p:spPr>
          <a:xfrm>
            <a:off x="7908115" y="4294030"/>
            <a:ext cx="603600" cy="60360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Product Benefits">
  <p:cSld name="Product Benefits">
    <p:spTree>
      <p:nvGrpSpPr>
        <p:cNvPr id="1" name="Shape 76"/>
        <p:cNvGrpSpPr/>
        <p:nvPr/>
      </p:nvGrpSpPr>
      <p:grpSpPr>
        <a:xfrm>
          <a:off x="0" y="0"/>
          <a:ext cx="0" cy="0"/>
          <a:chOff x="0" y="0"/>
          <a:chExt cx="0" cy="0"/>
        </a:xfrm>
      </p:grpSpPr>
      <p:pic>
        <p:nvPicPr>
          <p:cNvPr id="77" name="Google Shape;77;p7"/>
          <p:cNvPicPr preferRelativeResize="0"/>
          <p:nvPr/>
        </p:nvPicPr>
        <p:blipFill rotWithShape="1">
          <a:blip r:embed="rId2">
            <a:alphaModFix/>
          </a:blip>
          <a:srcRect/>
          <a:stretch/>
        </p:blipFill>
        <p:spPr>
          <a:xfrm>
            <a:off x="0" y="0"/>
            <a:ext cx="12192000" cy="6858001"/>
          </a:xfrm>
          <a:prstGeom prst="rect">
            <a:avLst/>
          </a:prstGeom>
          <a:noFill/>
          <a:ln>
            <a:noFill/>
          </a:ln>
        </p:spPr>
      </p:pic>
      <p:sp>
        <p:nvSpPr>
          <p:cNvPr id="78" name="Google Shape;78;p7"/>
          <p:cNvSpPr txBox="1">
            <a:spLocks noGrp="1"/>
          </p:cNvSpPr>
          <p:nvPr>
            <p:ph type="title"/>
          </p:nvPr>
        </p:nvSpPr>
        <p:spPr>
          <a:xfrm>
            <a:off x="3672555" y="1823626"/>
            <a:ext cx="4569600" cy="579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Century Gothic"/>
              <a:buNone/>
              <a:defRPr sz="2800" b="1"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79" name="Google Shape;79;p7"/>
          <p:cNvSpPr txBox="1">
            <a:spLocks noGrp="1"/>
          </p:cNvSpPr>
          <p:nvPr>
            <p:ph type="body" idx="1"/>
          </p:nvPr>
        </p:nvSpPr>
        <p:spPr>
          <a:xfrm>
            <a:off x="2956595" y="2807310"/>
            <a:ext cx="5824200" cy="194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2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0" name="Google Shape;80;p7"/>
          <p:cNvSpPr txBox="1">
            <a:spLocks noGrp="1"/>
          </p:cNvSpPr>
          <p:nvPr>
            <p:ph type="ftr" idx="11"/>
          </p:nvPr>
        </p:nvSpPr>
        <p:spPr>
          <a:xfrm rot="5400000">
            <a:off x="10541139" y="1408189"/>
            <a:ext cx="27705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sz="900" b="1" cap="none">
                <a:solidFill>
                  <a:schemeClr val="lt1"/>
                </a:solidFill>
                <a:latin typeface="Century Gothic"/>
                <a:ea typeface="Century Gothic"/>
                <a:cs typeface="Century Gothic"/>
                <a:sym typeface="Century Gothic"/>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1" name="Google Shape;81;p7"/>
          <p:cNvSpPr txBox="1">
            <a:spLocks noGrp="1"/>
          </p:cNvSpPr>
          <p:nvPr>
            <p:ph type="sldNum" idx="12"/>
          </p:nvPr>
        </p:nvSpPr>
        <p:spPr>
          <a:xfrm>
            <a:off x="11519019" y="3164804"/>
            <a:ext cx="546000" cy="579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b="0" i="0" u="none" strike="noStrike" cap="none">
                <a:solidFill>
                  <a:schemeClr val="accent6"/>
                </a:solidFill>
                <a:latin typeface="Arial"/>
                <a:ea typeface="Arial"/>
                <a:cs typeface="Arial"/>
                <a:sym typeface="Arial"/>
              </a:defRPr>
            </a:lvl1pPr>
            <a:lvl2pPr marL="0" marR="0" lvl="1" indent="0" algn="r" rtl="0">
              <a:spcBef>
                <a:spcPts val="0"/>
              </a:spcBef>
              <a:buNone/>
              <a:defRPr sz="1600" b="0" i="0" u="none" strike="noStrike" cap="none">
                <a:solidFill>
                  <a:schemeClr val="accent6"/>
                </a:solidFill>
                <a:latin typeface="Arial"/>
                <a:ea typeface="Arial"/>
                <a:cs typeface="Arial"/>
                <a:sym typeface="Arial"/>
              </a:defRPr>
            </a:lvl2pPr>
            <a:lvl3pPr marL="0" marR="0" lvl="2" indent="0" algn="r" rtl="0">
              <a:spcBef>
                <a:spcPts val="0"/>
              </a:spcBef>
              <a:buNone/>
              <a:defRPr sz="1600" b="0" i="0" u="none" strike="noStrike" cap="none">
                <a:solidFill>
                  <a:schemeClr val="accent6"/>
                </a:solidFill>
                <a:latin typeface="Arial"/>
                <a:ea typeface="Arial"/>
                <a:cs typeface="Arial"/>
                <a:sym typeface="Arial"/>
              </a:defRPr>
            </a:lvl3pPr>
            <a:lvl4pPr marL="0" marR="0" lvl="3" indent="0" algn="r" rtl="0">
              <a:spcBef>
                <a:spcPts val="0"/>
              </a:spcBef>
              <a:buNone/>
              <a:defRPr sz="1600" b="0" i="0" u="none" strike="noStrike" cap="none">
                <a:solidFill>
                  <a:schemeClr val="accent6"/>
                </a:solidFill>
                <a:latin typeface="Arial"/>
                <a:ea typeface="Arial"/>
                <a:cs typeface="Arial"/>
                <a:sym typeface="Arial"/>
              </a:defRPr>
            </a:lvl4pPr>
            <a:lvl5pPr marL="0" marR="0" lvl="4" indent="0" algn="r" rtl="0">
              <a:spcBef>
                <a:spcPts val="0"/>
              </a:spcBef>
              <a:buNone/>
              <a:defRPr sz="1600" b="0" i="0" u="none" strike="noStrike" cap="none">
                <a:solidFill>
                  <a:schemeClr val="accent6"/>
                </a:solidFill>
                <a:latin typeface="Arial"/>
                <a:ea typeface="Arial"/>
                <a:cs typeface="Arial"/>
                <a:sym typeface="Arial"/>
              </a:defRPr>
            </a:lvl5pPr>
            <a:lvl6pPr marL="0" marR="0" lvl="5" indent="0" algn="r" rtl="0">
              <a:spcBef>
                <a:spcPts val="0"/>
              </a:spcBef>
              <a:buNone/>
              <a:defRPr sz="1600" b="0" i="0" u="none" strike="noStrike" cap="none">
                <a:solidFill>
                  <a:schemeClr val="accent6"/>
                </a:solidFill>
                <a:latin typeface="Arial"/>
                <a:ea typeface="Arial"/>
                <a:cs typeface="Arial"/>
                <a:sym typeface="Arial"/>
              </a:defRPr>
            </a:lvl6pPr>
            <a:lvl7pPr marL="0" marR="0" lvl="6" indent="0" algn="r" rtl="0">
              <a:spcBef>
                <a:spcPts val="0"/>
              </a:spcBef>
              <a:buNone/>
              <a:defRPr sz="1600" b="0" i="0" u="none" strike="noStrike" cap="none">
                <a:solidFill>
                  <a:schemeClr val="accent6"/>
                </a:solidFill>
                <a:latin typeface="Arial"/>
                <a:ea typeface="Arial"/>
                <a:cs typeface="Arial"/>
                <a:sym typeface="Arial"/>
              </a:defRPr>
            </a:lvl7pPr>
            <a:lvl8pPr marL="0" marR="0" lvl="7" indent="0" algn="r" rtl="0">
              <a:spcBef>
                <a:spcPts val="0"/>
              </a:spcBef>
              <a:buNone/>
              <a:defRPr sz="1600" b="0" i="0" u="none" strike="noStrike" cap="none">
                <a:solidFill>
                  <a:schemeClr val="accent6"/>
                </a:solidFill>
                <a:latin typeface="Arial"/>
                <a:ea typeface="Arial"/>
                <a:cs typeface="Arial"/>
                <a:sym typeface="Arial"/>
              </a:defRPr>
            </a:lvl8pPr>
            <a:lvl9pPr marL="0" marR="0" lvl="8" indent="0" algn="r" rtl="0">
              <a:spcBef>
                <a:spcPts val="0"/>
              </a:spcBef>
              <a:buNone/>
              <a:defRPr sz="1600" b="0" i="0" u="none" strike="noStrike" cap="none">
                <a:solidFill>
                  <a:schemeClr val="accent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82" name="Google Shape;82;p7"/>
          <p:cNvSpPr txBox="1">
            <a:spLocks noGrp="1"/>
          </p:cNvSpPr>
          <p:nvPr>
            <p:ph type="dt" idx="10"/>
          </p:nvPr>
        </p:nvSpPr>
        <p:spPr>
          <a:xfrm rot="5400000">
            <a:off x="10595937" y="5074999"/>
            <a:ext cx="26478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sz="900" b="1">
                <a:solidFill>
                  <a:schemeClr val="lt1"/>
                </a:solidFill>
                <a:latin typeface="Century Gothic"/>
                <a:ea typeface="Century Gothic"/>
                <a:cs typeface="Century Gothic"/>
                <a:sym typeface="Century Gothic"/>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Divider Slide">
  <p:cSld name="Divider Slide">
    <p:spTree>
      <p:nvGrpSpPr>
        <p:cNvPr id="1" name="Shape 83"/>
        <p:cNvGrpSpPr/>
        <p:nvPr/>
      </p:nvGrpSpPr>
      <p:grpSpPr>
        <a:xfrm>
          <a:off x="0" y="0"/>
          <a:ext cx="0" cy="0"/>
          <a:chOff x="0" y="0"/>
          <a:chExt cx="0" cy="0"/>
        </a:xfrm>
      </p:grpSpPr>
      <p:pic>
        <p:nvPicPr>
          <p:cNvPr id="84" name="Google Shape;84;p8"/>
          <p:cNvPicPr preferRelativeResize="0"/>
          <p:nvPr/>
        </p:nvPicPr>
        <p:blipFill rotWithShape="1">
          <a:blip r:embed="rId2">
            <a:alphaModFix/>
          </a:blip>
          <a:srcRect/>
          <a:stretch/>
        </p:blipFill>
        <p:spPr>
          <a:xfrm>
            <a:off x="0" y="0"/>
            <a:ext cx="12192000" cy="6858001"/>
          </a:xfrm>
          <a:prstGeom prst="rect">
            <a:avLst/>
          </a:prstGeom>
          <a:noFill/>
          <a:ln>
            <a:noFill/>
          </a:ln>
        </p:spPr>
      </p:pic>
      <p:sp>
        <p:nvSpPr>
          <p:cNvPr id="85" name="Google Shape;85;p8"/>
          <p:cNvSpPr txBox="1">
            <a:spLocks noGrp="1"/>
          </p:cNvSpPr>
          <p:nvPr>
            <p:ph type="title"/>
          </p:nvPr>
        </p:nvSpPr>
        <p:spPr>
          <a:xfrm>
            <a:off x="5425440" y="2741026"/>
            <a:ext cx="5002500" cy="2357100"/>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accent6"/>
              </a:buClr>
              <a:buSzPts val="4800"/>
              <a:buFont typeface="Century Gothic"/>
              <a:buNone/>
              <a:defRPr sz="4800" b="1" i="0" u="none" strike="noStrike" cap="none">
                <a:solidFill>
                  <a:schemeClr val="accent6"/>
                </a:solidFill>
                <a:latin typeface="Century Gothic"/>
                <a:ea typeface="Century Gothic"/>
                <a:cs typeface="Century Gothic"/>
                <a:sym typeface="Century Gothic"/>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Business Model">
  <p:cSld name="Business Model">
    <p:spTree>
      <p:nvGrpSpPr>
        <p:cNvPr id="1" name="Shape 86"/>
        <p:cNvGrpSpPr/>
        <p:nvPr/>
      </p:nvGrpSpPr>
      <p:grpSpPr>
        <a:xfrm>
          <a:off x="0" y="0"/>
          <a:ext cx="0" cy="0"/>
          <a:chOff x="0" y="0"/>
          <a:chExt cx="0" cy="0"/>
        </a:xfrm>
      </p:grpSpPr>
      <p:pic>
        <p:nvPicPr>
          <p:cNvPr id="87" name="Google Shape;87;p9"/>
          <p:cNvPicPr preferRelativeResize="0"/>
          <p:nvPr/>
        </p:nvPicPr>
        <p:blipFill rotWithShape="1">
          <a:blip r:embed="rId2">
            <a:alphaModFix/>
          </a:blip>
          <a:srcRect/>
          <a:stretch/>
        </p:blipFill>
        <p:spPr>
          <a:xfrm>
            <a:off x="0" y="0"/>
            <a:ext cx="12192000" cy="6858001"/>
          </a:xfrm>
          <a:prstGeom prst="rect">
            <a:avLst/>
          </a:prstGeom>
          <a:noFill/>
          <a:ln>
            <a:noFill/>
          </a:ln>
        </p:spPr>
      </p:pic>
      <p:sp>
        <p:nvSpPr>
          <p:cNvPr id="88" name="Google Shape;88;p9"/>
          <p:cNvSpPr txBox="1">
            <a:spLocks noGrp="1"/>
          </p:cNvSpPr>
          <p:nvPr>
            <p:ph type="title"/>
          </p:nvPr>
        </p:nvSpPr>
        <p:spPr>
          <a:xfrm>
            <a:off x="965511" y="760406"/>
            <a:ext cx="5424900" cy="5793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Century Gothic"/>
              <a:buNone/>
              <a:defRPr sz="2800" b="1"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89" name="Google Shape;89;p9"/>
          <p:cNvSpPr txBox="1">
            <a:spLocks noGrp="1"/>
          </p:cNvSpPr>
          <p:nvPr>
            <p:ph type="body" idx="1"/>
          </p:nvPr>
        </p:nvSpPr>
        <p:spPr>
          <a:xfrm>
            <a:off x="965511" y="3417877"/>
            <a:ext cx="2806200" cy="365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600"/>
              <a:buFont typeface="Arial"/>
              <a:buNone/>
              <a:defRPr sz="16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0" name="Google Shape;90;p9"/>
          <p:cNvSpPr txBox="1">
            <a:spLocks noGrp="1"/>
          </p:cNvSpPr>
          <p:nvPr>
            <p:ph type="body" idx="2"/>
          </p:nvPr>
        </p:nvSpPr>
        <p:spPr>
          <a:xfrm>
            <a:off x="965511" y="3766050"/>
            <a:ext cx="2806200" cy="1149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5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1" name="Google Shape;91;p9"/>
          <p:cNvSpPr txBox="1">
            <a:spLocks noGrp="1"/>
          </p:cNvSpPr>
          <p:nvPr>
            <p:ph type="body" idx="3"/>
          </p:nvPr>
        </p:nvSpPr>
        <p:spPr>
          <a:xfrm>
            <a:off x="4514520" y="3400925"/>
            <a:ext cx="2806200" cy="365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600"/>
              <a:buFont typeface="Arial"/>
              <a:buNone/>
              <a:defRPr sz="16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2" name="Google Shape;92;p9"/>
          <p:cNvSpPr txBox="1">
            <a:spLocks noGrp="1"/>
          </p:cNvSpPr>
          <p:nvPr>
            <p:ph type="body" idx="4"/>
          </p:nvPr>
        </p:nvSpPr>
        <p:spPr>
          <a:xfrm>
            <a:off x="4514520" y="3749098"/>
            <a:ext cx="2806200" cy="1149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5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3" name="Google Shape;93;p9"/>
          <p:cNvSpPr txBox="1">
            <a:spLocks noGrp="1"/>
          </p:cNvSpPr>
          <p:nvPr>
            <p:ph type="body" idx="5"/>
          </p:nvPr>
        </p:nvSpPr>
        <p:spPr>
          <a:xfrm>
            <a:off x="8063529" y="3400925"/>
            <a:ext cx="2692200" cy="365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600"/>
              <a:buFont typeface="Arial"/>
              <a:buNone/>
              <a:defRPr sz="16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4" name="Google Shape;94;p9"/>
          <p:cNvSpPr txBox="1">
            <a:spLocks noGrp="1"/>
          </p:cNvSpPr>
          <p:nvPr>
            <p:ph type="body" idx="6"/>
          </p:nvPr>
        </p:nvSpPr>
        <p:spPr>
          <a:xfrm>
            <a:off x="8063529" y="3749098"/>
            <a:ext cx="2692200" cy="1149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5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5" name="Google Shape;95;p9"/>
          <p:cNvSpPr txBox="1">
            <a:spLocks noGrp="1"/>
          </p:cNvSpPr>
          <p:nvPr>
            <p:ph type="ftr" idx="11"/>
          </p:nvPr>
        </p:nvSpPr>
        <p:spPr>
          <a:xfrm rot="5400000">
            <a:off x="10541139" y="1408189"/>
            <a:ext cx="27705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sz="900" b="1" cap="none">
                <a:solidFill>
                  <a:schemeClr val="lt1"/>
                </a:solidFill>
                <a:latin typeface="Century Gothic"/>
                <a:ea typeface="Century Gothic"/>
                <a:cs typeface="Century Gothic"/>
                <a:sym typeface="Century Gothic"/>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6" name="Google Shape;96;p9"/>
          <p:cNvSpPr txBox="1">
            <a:spLocks noGrp="1"/>
          </p:cNvSpPr>
          <p:nvPr>
            <p:ph type="sldNum" idx="12"/>
          </p:nvPr>
        </p:nvSpPr>
        <p:spPr>
          <a:xfrm>
            <a:off x="11519019" y="3164804"/>
            <a:ext cx="546000" cy="579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b="0" i="0" u="none" strike="noStrike" cap="none">
                <a:solidFill>
                  <a:schemeClr val="accent6"/>
                </a:solidFill>
                <a:latin typeface="Arial"/>
                <a:ea typeface="Arial"/>
                <a:cs typeface="Arial"/>
                <a:sym typeface="Arial"/>
              </a:defRPr>
            </a:lvl1pPr>
            <a:lvl2pPr marL="0" marR="0" lvl="1" indent="0" algn="r" rtl="0">
              <a:spcBef>
                <a:spcPts val="0"/>
              </a:spcBef>
              <a:buNone/>
              <a:defRPr sz="1600" b="0" i="0" u="none" strike="noStrike" cap="none">
                <a:solidFill>
                  <a:schemeClr val="accent6"/>
                </a:solidFill>
                <a:latin typeface="Arial"/>
                <a:ea typeface="Arial"/>
                <a:cs typeface="Arial"/>
                <a:sym typeface="Arial"/>
              </a:defRPr>
            </a:lvl2pPr>
            <a:lvl3pPr marL="0" marR="0" lvl="2" indent="0" algn="r" rtl="0">
              <a:spcBef>
                <a:spcPts val="0"/>
              </a:spcBef>
              <a:buNone/>
              <a:defRPr sz="1600" b="0" i="0" u="none" strike="noStrike" cap="none">
                <a:solidFill>
                  <a:schemeClr val="accent6"/>
                </a:solidFill>
                <a:latin typeface="Arial"/>
                <a:ea typeface="Arial"/>
                <a:cs typeface="Arial"/>
                <a:sym typeface="Arial"/>
              </a:defRPr>
            </a:lvl3pPr>
            <a:lvl4pPr marL="0" marR="0" lvl="3" indent="0" algn="r" rtl="0">
              <a:spcBef>
                <a:spcPts val="0"/>
              </a:spcBef>
              <a:buNone/>
              <a:defRPr sz="1600" b="0" i="0" u="none" strike="noStrike" cap="none">
                <a:solidFill>
                  <a:schemeClr val="accent6"/>
                </a:solidFill>
                <a:latin typeface="Arial"/>
                <a:ea typeface="Arial"/>
                <a:cs typeface="Arial"/>
                <a:sym typeface="Arial"/>
              </a:defRPr>
            </a:lvl4pPr>
            <a:lvl5pPr marL="0" marR="0" lvl="4" indent="0" algn="r" rtl="0">
              <a:spcBef>
                <a:spcPts val="0"/>
              </a:spcBef>
              <a:buNone/>
              <a:defRPr sz="1600" b="0" i="0" u="none" strike="noStrike" cap="none">
                <a:solidFill>
                  <a:schemeClr val="accent6"/>
                </a:solidFill>
                <a:latin typeface="Arial"/>
                <a:ea typeface="Arial"/>
                <a:cs typeface="Arial"/>
                <a:sym typeface="Arial"/>
              </a:defRPr>
            </a:lvl5pPr>
            <a:lvl6pPr marL="0" marR="0" lvl="5" indent="0" algn="r" rtl="0">
              <a:spcBef>
                <a:spcPts val="0"/>
              </a:spcBef>
              <a:buNone/>
              <a:defRPr sz="1600" b="0" i="0" u="none" strike="noStrike" cap="none">
                <a:solidFill>
                  <a:schemeClr val="accent6"/>
                </a:solidFill>
                <a:latin typeface="Arial"/>
                <a:ea typeface="Arial"/>
                <a:cs typeface="Arial"/>
                <a:sym typeface="Arial"/>
              </a:defRPr>
            </a:lvl6pPr>
            <a:lvl7pPr marL="0" marR="0" lvl="6" indent="0" algn="r" rtl="0">
              <a:spcBef>
                <a:spcPts val="0"/>
              </a:spcBef>
              <a:buNone/>
              <a:defRPr sz="1600" b="0" i="0" u="none" strike="noStrike" cap="none">
                <a:solidFill>
                  <a:schemeClr val="accent6"/>
                </a:solidFill>
                <a:latin typeface="Arial"/>
                <a:ea typeface="Arial"/>
                <a:cs typeface="Arial"/>
                <a:sym typeface="Arial"/>
              </a:defRPr>
            </a:lvl7pPr>
            <a:lvl8pPr marL="0" marR="0" lvl="7" indent="0" algn="r" rtl="0">
              <a:spcBef>
                <a:spcPts val="0"/>
              </a:spcBef>
              <a:buNone/>
              <a:defRPr sz="1600" b="0" i="0" u="none" strike="noStrike" cap="none">
                <a:solidFill>
                  <a:schemeClr val="accent6"/>
                </a:solidFill>
                <a:latin typeface="Arial"/>
                <a:ea typeface="Arial"/>
                <a:cs typeface="Arial"/>
                <a:sym typeface="Arial"/>
              </a:defRPr>
            </a:lvl8pPr>
            <a:lvl9pPr marL="0" marR="0" lvl="8" indent="0" algn="r" rtl="0">
              <a:spcBef>
                <a:spcPts val="0"/>
              </a:spcBef>
              <a:buNone/>
              <a:defRPr sz="1600" b="0" i="0" u="none" strike="noStrike" cap="none">
                <a:solidFill>
                  <a:schemeClr val="accent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97" name="Google Shape;97;p9"/>
          <p:cNvSpPr txBox="1">
            <a:spLocks noGrp="1"/>
          </p:cNvSpPr>
          <p:nvPr>
            <p:ph type="dt" idx="10"/>
          </p:nvPr>
        </p:nvSpPr>
        <p:spPr>
          <a:xfrm rot="5400000">
            <a:off x="10595937" y="5074999"/>
            <a:ext cx="26478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sz="900" b="1">
                <a:solidFill>
                  <a:schemeClr val="lt1"/>
                </a:solidFill>
                <a:latin typeface="Century Gothic"/>
                <a:ea typeface="Century Gothic"/>
                <a:cs typeface="Century Gothic"/>
                <a:sym typeface="Century Gothic"/>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Market Opportunity Overview">
  <p:cSld name="Market Opportunity Overview">
    <p:spTree>
      <p:nvGrpSpPr>
        <p:cNvPr id="1" name="Shape 98"/>
        <p:cNvGrpSpPr/>
        <p:nvPr/>
      </p:nvGrpSpPr>
      <p:grpSpPr>
        <a:xfrm>
          <a:off x="0" y="0"/>
          <a:ext cx="0" cy="0"/>
          <a:chOff x="0" y="0"/>
          <a:chExt cx="0" cy="0"/>
        </a:xfrm>
      </p:grpSpPr>
      <p:pic>
        <p:nvPicPr>
          <p:cNvPr id="99" name="Google Shape;99;p10"/>
          <p:cNvPicPr preferRelativeResize="0"/>
          <p:nvPr/>
        </p:nvPicPr>
        <p:blipFill rotWithShape="1">
          <a:blip r:embed="rId2">
            <a:alphaModFix/>
          </a:blip>
          <a:srcRect/>
          <a:stretch/>
        </p:blipFill>
        <p:spPr>
          <a:xfrm>
            <a:off x="0" y="0"/>
            <a:ext cx="12192000" cy="6858001"/>
          </a:xfrm>
          <a:prstGeom prst="rect">
            <a:avLst/>
          </a:prstGeom>
          <a:noFill/>
          <a:ln>
            <a:noFill/>
          </a:ln>
        </p:spPr>
      </p:pic>
      <p:sp>
        <p:nvSpPr>
          <p:cNvPr id="100" name="Google Shape;100;p10"/>
          <p:cNvSpPr txBox="1">
            <a:spLocks noGrp="1"/>
          </p:cNvSpPr>
          <p:nvPr>
            <p:ph type="title"/>
          </p:nvPr>
        </p:nvSpPr>
        <p:spPr>
          <a:xfrm>
            <a:off x="5029799" y="1380501"/>
            <a:ext cx="5097300" cy="991800"/>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lt1"/>
              </a:buClr>
              <a:buSzPts val="2800"/>
              <a:buFont typeface="Century Gothic"/>
              <a:buNone/>
              <a:defRPr sz="2800" b="1"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01" name="Google Shape;101;p10"/>
          <p:cNvSpPr txBox="1">
            <a:spLocks noGrp="1"/>
          </p:cNvSpPr>
          <p:nvPr>
            <p:ph type="body" idx="1"/>
          </p:nvPr>
        </p:nvSpPr>
        <p:spPr>
          <a:xfrm>
            <a:off x="692337" y="3400981"/>
            <a:ext cx="2693100" cy="991800"/>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accent6"/>
              </a:buClr>
              <a:buSzPts val="5400"/>
              <a:buFont typeface="Arial"/>
              <a:buNone/>
              <a:defRPr sz="54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2" name="Google Shape;102;p10"/>
          <p:cNvSpPr txBox="1">
            <a:spLocks noGrp="1"/>
          </p:cNvSpPr>
          <p:nvPr>
            <p:ph type="body" idx="2"/>
          </p:nvPr>
        </p:nvSpPr>
        <p:spPr>
          <a:xfrm>
            <a:off x="692336" y="4670980"/>
            <a:ext cx="2693100" cy="1151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0"/>
              </a:spcBef>
              <a:spcAft>
                <a:spcPts val="0"/>
              </a:spcAft>
              <a:buClr>
                <a:schemeClr val="accent6"/>
              </a:buClr>
              <a:buSzPts val="1400"/>
              <a:buFont typeface="Courier New"/>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3" name="Google Shape;103;p10"/>
          <p:cNvSpPr txBox="1">
            <a:spLocks noGrp="1"/>
          </p:cNvSpPr>
          <p:nvPr>
            <p:ph type="body" idx="3"/>
          </p:nvPr>
        </p:nvSpPr>
        <p:spPr>
          <a:xfrm>
            <a:off x="3587933" y="3400981"/>
            <a:ext cx="2693100" cy="991800"/>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accent6"/>
              </a:buClr>
              <a:buSzPts val="5400"/>
              <a:buFont typeface="Arial"/>
              <a:buNone/>
              <a:defRPr sz="54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4" name="Google Shape;104;p10"/>
          <p:cNvSpPr txBox="1">
            <a:spLocks noGrp="1"/>
          </p:cNvSpPr>
          <p:nvPr>
            <p:ph type="body" idx="4"/>
          </p:nvPr>
        </p:nvSpPr>
        <p:spPr>
          <a:xfrm>
            <a:off x="3587931" y="4670980"/>
            <a:ext cx="2693100" cy="1151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0"/>
              </a:spcBef>
              <a:spcAft>
                <a:spcPts val="0"/>
              </a:spcAft>
              <a:buClr>
                <a:schemeClr val="accent6"/>
              </a:buClr>
              <a:buSzPts val="1400"/>
              <a:buFont typeface="Courier New"/>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5" name="Google Shape;105;p10"/>
          <p:cNvSpPr txBox="1">
            <a:spLocks noGrp="1"/>
          </p:cNvSpPr>
          <p:nvPr>
            <p:ph type="body" idx="5"/>
          </p:nvPr>
        </p:nvSpPr>
        <p:spPr>
          <a:xfrm>
            <a:off x="6483530" y="3400981"/>
            <a:ext cx="2693100" cy="991800"/>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accent6"/>
              </a:buClr>
              <a:buSzPts val="5400"/>
              <a:buFont typeface="Arial"/>
              <a:buNone/>
              <a:defRPr sz="54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6" name="Google Shape;106;p10"/>
          <p:cNvSpPr txBox="1">
            <a:spLocks noGrp="1"/>
          </p:cNvSpPr>
          <p:nvPr>
            <p:ph type="body" idx="6"/>
          </p:nvPr>
        </p:nvSpPr>
        <p:spPr>
          <a:xfrm>
            <a:off x="6483528" y="4670980"/>
            <a:ext cx="2693100" cy="1151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0"/>
              </a:spcBef>
              <a:spcAft>
                <a:spcPts val="0"/>
              </a:spcAft>
              <a:buClr>
                <a:schemeClr val="accent6"/>
              </a:buClr>
              <a:buSzPts val="1400"/>
              <a:buFont typeface="Courier New"/>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7" name="Google Shape;107;p10"/>
          <p:cNvSpPr txBox="1">
            <a:spLocks noGrp="1"/>
          </p:cNvSpPr>
          <p:nvPr>
            <p:ph type="ftr" idx="11"/>
          </p:nvPr>
        </p:nvSpPr>
        <p:spPr>
          <a:xfrm rot="5400000">
            <a:off x="10541139" y="1408189"/>
            <a:ext cx="27705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sz="900" b="1" cap="none">
                <a:solidFill>
                  <a:schemeClr val="lt1"/>
                </a:solidFill>
                <a:latin typeface="Century Gothic"/>
                <a:ea typeface="Century Gothic"/>
                <a:cs typeface="Century Gothic"/>
                <a:sym typeface="Century Gothic"/>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8" name="Google Shape;108;p10"/>
          <p:cNvSpPr txBox="1">
            <a:spLocks noGrp="1"/>
          </p:cNvSpPr>
          <p:nvPr>
            <p:ph type="sldNum" idx="12"/>
          </p:nvPr>
        </p:nvSpPr>
        <p:spPr>
          <a:xfrm>
            <a:off x="11519019" y="3164804"/>
            <a:ext cx="546000" cy="579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b="0" i="0" u="none" strike="noStrike" cap="none">
                <a:solidFill>
                  <a:schemeClr val="accent6"/>
                </a:solidFill>
                <a:latin typeface="Arial"/>
                <a:ea typeface="Arial"/>
                <a:cs typeface="Arial"/>
                <a:sym typeface="Arial"/>
              </a:defRPr>
            </a:lvl1pPr>
            <a:lvl2pPr marL="0" marR="0" lvl="1" indent="0" algn="r" rtl="0">
              <a:spcBef>
                <a:spcPts val="0"/>
              </a:spcBef>
              <a:buNone/>
              <a:defRPr sz="1600" b="0" i="0" u="none" strike="noStrike" cap="none">
                <a:solidFill>
                  <a:schemeClr val="accent6"/>
                </a:solidFill>
                <a:latin typeface="Arial"/>
                <a:ea typeface="Arial"/>
                <a:cs typeface="Arial"/>
                <a:sym typeface="Arial"/>
              </a:defRPr>
            </a:lvl2pPr>
            <a:lvl3pPr marL="0" marR="0" lvl="2" indent="0" algn="r" rtl="0">
              <a:spcBef>
                <a:spcPts val="0"/>
              </a:spcBef>
              <a:buNone/>
              <a:defRPr sz="1600" b="0" i="0" u="none" strike="noStrike" cap="none">
                <a:solidFill>
                  <a:schemeClr val="accent6"/>
                </a:solidFill>
                <a:latin typeface="Arial"/>
                <a:ea typeface="Arial"/>
                <a:cs typeface="Arial"/>
                <a:sym typeface="Arial"/>
              </a:defRPr>
            </a:lvl3pPr>
            <a:lvl4pPr marL="0" marR="0" lvl="3" indent="0" algn="r" rtl="0">
              <a:spcBef>
                <a:spcPts val="0"/>
              </a:spcBef>
              <a:buNone/>
              <a:defRPr sz="1600" b="0" i="0" u="none" strike="noStrike" cap="none">
                <a:solidFill>
                  <a:schemeClr val="accent6"/>
                </a:solidFill>
                <a:latin typeface="Arial"/>
                <a:ea typeface="Arial"/>
                <a:cs typeface="Arial"/>
                <a:sym typeface="Arial"/>
              </a:defRPr>
            </a:lvl4pPr>
            <a:lvl5pPr marL="0" marR="0" lvl="4" indent="0" algn="r" rtl="0">
              <a:spcBef>
                <a:spcPts val="0"/>
              </a:spcBef>
              <a:buNone/>
              <a:defRPr sz="1600" b="0" i="0" u="none" strike="noStrike" cap="none">
                <a:solidFill>
                  <a:schemeClr val="accent6"/>
                </a:solidFill>
                <a:latin typeface="Arial"/>
                <a:ea typeface="Arial"/>
                <a:cs typeface="Arial"/>
                <a:sym typeface="Arial"/>
              </a:defRPr>
            </a:lvl5pPr>
            <a:lvl6pPr marL="0" marR="0" lvl="5" indent="0" algn="r" rtl="0">
              <a:spcBef>
                <a:spcPts val="0"/>
              </a:spcBef>
              <a:buNone/>
              <a:defRPr sz="1600" b="0" i="0" u="none" strike="noStrike" cap="none">
                <a:solidFill>
                  <a:schemeClr val="accent6"/>
                </a:solidFill>
                <a:latin typeface="Arial"/>
                <a:ea typeface="Arial"/>
                <a:cs typeface="Arial"/>
                <a:sym typeface="Arial"/>
              </a:defRPr>
            </a:lvl6pPr>
            <a:lvl7pPr marL="0" marR="0" lvl="6" indent="0" algn="r" rtl="0">
              <a:spcBef>
                <a:spcPts val="0"/>
              </a:spcBef>
              <a:buNone/>
              <a:defRPr sz="1600" b="0" i="0" u="none" strike="noStrike" cap="none">
                <a:solidFill>
                  <a:schemeClr val="accent6"/>
                </a:solidFill>
                <a:latin typeface="Arial"/>
                <a:ea typeface="Arial"/>
                <a:cs typeface="Arial"/>
                <a:sym typeface="Arial"/>
              </a:defRPr>
            </a:lvl7pPr>
            <a:lvl8pPr marL="0" marR="0" lvl="7" indent="0" algn="r" rtl="0">
              <a:spcBef>
                <a:spcPts val="0"/>
              </a:spcBef>
              <a:buNone/>
              <a:defRPr sz="1600" b="0" i="0" u="none" strike="noStrike" cap="none">
                <a:solidFill>
                  <a:schemeClr val="accent6"/>
                </a:solidFill>
                <a:latin typeface="Arial"/>
                <a:ea typeface="Arial"/>
                <a:cs typeface="Arial"/>
                <a:sym typeface="Arial"/>
              </a:defRPr>
            </a:lvl8pPr>
            <a:lvl9pPr marL="0" marR="0" lvl="8" indent="0" algn="r" rtl="0">
              <a:spcBef>
                <a:spcPts val="0"/>
              </a:spcBef>
              <a:buNone/>
              <a:defRPr sz="1600" b="0" i="0" u="none" strike="noStrike" cap="none">
                <a:solidFill>
                  <a:schemeClr val="accent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09" name="Google Shape;109;p10"/>
          <p:cNvSpPr txBox="1">
            <a:spLocks noGrp="1"/>
          </p:cNvSpPr>
          <p:nvPr>
            <p:ph type="dt" idx="10"/>
          </p:nvPr>
        </p:nvSpPr>
        <p:spPr>
          <a:xfrm rot="5400000">
            <a:off x="10595937" y="5074999"/>
            <a:ext cx="26478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sz="900" b="1">
                <a:solidFill>
                  <a:schemeClr val="lt1"/>
                </a:solidFill>
                <a:latin typeface="Century Gothic"/>
                <a:ea typeface="Century Gothic"/>
                <a:cs typeface="Century Gothic"/>
                <a:sym typeface="Century Gothic"/>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ftr" idx="11"/>
          </p:nvPr>
        </p:nvSpPr>
        <p:spPr>
          <a:xfrm rot="5400000">
            <a:off x="10541139" y="1408189"/>
            <a:ext cx="2770500" cy="36510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1"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1" name="Google Shape;11;p1"/>
          <p:cNvSpPr txBox="1">
            <a:spLocks noGrp="1"/>
          </p:cNvSpPr>
          <p:nvPr>
            <p:ph type="sldNum" idx="12"/>
          </p:nvPr>
        </p:nvSpPr>
        <p:spPr>
          <a:xfrm>
            <a:off x="11519019" y="3164804"/>
            <a:ext cx="546000" cy="579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b="0" i="0" u="none" strike="noStrike" cap="none">
                <a:solidFill>
                  <a:schemeClr val="accent6"/>
                </a:solidFill>
                <a:latin typeface="Arial"/>
                <a:ea typeface="Arial"/>
                <a:cs typeface="Arial"/>
                <a:sym typeface="Arial"/>
              </a:defRPr>
            </a:lvl1pPr>
            <a:lvl2pPr marL="0" marR="0" lvl="1" indent="0" algn="r" rtl="0">
              <a:spcBef>
                <a:spcPts val="0"/>
              </a:spcBef>
              <a:buNone/>
              <a:defRPr sz="1600" b="0" i="0" u="none" strike="noStrike" cap="none">
                <a:solidFill>
                  <a:schemeClr val="accent6"/>
                </a:solidFill>
                <a:latin typeface="Arial"/>
                <a:ea typeface="Arial"/>
                <a:cs typeface="Arial"/>
                <a:sym typeface="Arial"/>
              </a:defRPr>
            </a:lvl2pPr>
            <a:lvl3pPr marL="0" marR="0" lvl="2" indent="0" algn="r" rtl="0">
              <a:spcBef>
                <a:spcPts val="0"/>
              </a:spcBef>
              <a:buNone/>
              <a:defRPr sz="1600" b="0" i="0" u="none" strike="noStrike" cap="none">
                <a:solidFill>
                  <a:schemeClr val="accent6"/>
                </a:solidFill>
                <a:latin typeface="Arial"/>
                <a:ea typeface="Arial"/>
                <a:cs typeface="Arial"/>
                <a:sym typeface="Arial"/>
              </a:defRPr>
            </a:lvl3pPr>
            <a:lvl4pPr marL="0" marR="0" lvl="3" indent="0" algn="r" rtl="0">
              <a:spcBef>
                <a:spcPts val="0"/>
              </a:spcBef>
              <a:buNone/>
              <a:defRPr sz="1600" b="0" i="0" u="none" strike="noStrike" cap="none">
                <a:solidFill>
                  <a:schemeClr val="accent6"/>
                </a:solidFill>
                <a:latin typeface="Arial"/>
                <a:ea typeface="Arial"/>
                <a:cs typeface="Arial"/>
                <a:sym typeface="Arial"/>
              </a:defRPr>
            </a:lvl4pPr>
            <a:lvl5pPr marL="0" marR="0" lvl="4" indent="0" algn="r" rtl="0">
              <a:spcBef>
                <a:spcPts val="0"/>
              </a:spcBef>
              <a:buNone/>
              <a:defRPr sz="1600" b="0" i="0" u="none" strike="noStrike" cap="none">
                <a:solidFill>
                  <a:schemeClr val="accent6"/>
                </a:solidFill>
                <a:latin typeface="Arial"/>
                <a:ea typeface="Arial"/>
                <a:cs typeface="Arial"/>
                <a:sym typeface="Arial"/>
              </a:defRPr>
            </a:lvl5pPr>
            <a:lvl6pPr marL="0" marR="0" lvl="5" indent="0" algn="r" rtl="0">
              <a:spcBef>
                <a:spcPts val="0"/>
              </a:spcBef>
              <a:buNone/>
              <a:defRPr sz="1600" b="0" i="0" u="none" strike="noStrike" cap="none">
                <a:solidFill>
                  <a:schemeClr val="accent6"/>
                </a:solidFill>
                <a:latin typeface="Arial"/>
                <a:ea typeface="Arial"/>
                <a:cs typeface="Arial"/>
                <a:sym typeface="Arial"/>
              </a:defRPr>
            </a:lvl6pPr>
            <a:lvl7pPr marL="0" marR="0" lvl="6" indent="0" algn="r" rtl="0">
              <a:spcBef>
                <a:spcPts val="0"/>
              </a:spcBef>
              <a:buNone/>
              <a:defRPr sz="1600" b="0" i="0" u="none" strike="noStrike" cap="none">
                <a:solidFill>
                  <a:schemeClr val="accent6"/>
                </a:solidFill>
                <a:latin typeface="Arial"/>
                <a:ea typeface="Arial"/>
                <a:cs typeface="Arial"/>
                <a:sym typeface="Arial"/>
              </a:defRPr>
            </a:lvl7pPr>
            <a:lvl8pPr marL="0" marR="0" lvl="7" indent="0" algn="r" rtl="0">
              <a:spcBef>
                <a:spcPts val="0"/>
              </a:spcBef>
              <a:buNone/>
              <a:defRPr sz="1600" b="0" i="0" u="none" strike="noStrike" cap="none">
                <a:solidFill>
                  <a:schemeClr val="accent6"/>
                </a:solidFill>
                <a:latin typeface="Arial"/>
                <a:ea typeface="Arial"/>
                <a:cs typeface="Arial"/>
                <a:sym typeface="Arial"/>
              </a:defRPr>
            </a:lvl8pPr>
            <a:lvl9pPr marL="0" marR="0" lvl="8" indent="0" algn="r" rtl="0">
              <a:spcBef>
                <a:spcPts val="0"/>
              </a:spcBef>
              <a:buNone/>
              <a:defRPr sz="1600" b="0" i="0" u="none" strike="noStrike" cap="none">
                <a:solidFill>
                  <a:schemeClr val="accent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2" name="Google Shape;12;p1"/>
          <p:cNvSpPr txBox="1">
            <a:spLocks noGrp="1"/>
          </p:cNvSpPr>
          <p:nvPr>
            <p:ph type="dt" idx="10"/>
          </p:nvPr>
        </p:nvSpPr>
        <p:spPr>
          <a:xfrm rot="5400000">
            <a:off x="10595937" y="5074999"/>
            <a:ext cx="26478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1"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www.pngall.com/cctv-png/" TargetMode="External"/><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hyperlink" Target="https://sistematic0.blogspot.com/2017/05/microsoft-visual-studio-code-vs-sublime.html" TargetMode="External"/><Relationship Id="rId5" Type="http://schemas.openxmlformats.org/officeDocument/2006/relationships/image" Target="../media/image15.png"/><Relationship Id="rId4" Type="http://schemas.openxmlformats.org/officeDocument/2006/relationships/hyperlink" Target="https://en.wikiversity.org/wiki/Python"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8E7CC3"/>
        </a:solidFill>
        <a:effectLst/>
      </p:bgPr>
    </p:bg>
    <p:spTree>
      <p:nvGrpSpPr>
        <p:cNvPr id="1" name="Shape 341"/>
        <p:cNvGrpSpPr/>
        <p:nvPr/>
      </p:nvGrpSpPr>
      <p:grpSpPr>
        <a:xfrm>
          <a:off x="0" y="0"/>
          <a:ext cx="0" cy="0"/>
          <a:chOff x="0" y="0"/>
          <a:chExt cx="0" cy="0"/>
        </a:xfrm>
      </p:grpSpPr>
      <p:sp>
        <p:nvSpPr>
          <p:cNvPr id="342" name="Google Shape;342;p23"/>
          <p:cNvSpPr txBox="1">
            <a:spLocks noGrp="1"/>
          </p:cNvSpPr>
          <p:nvPr>
            <p:ph type="title"/>
          </p:nvPr>
        </p:nvSpPr>
        <p:spPr>
          <a:xfrm>
            <a:off x="95250" y="1750996"/>
            <a:ext cx="12001500" cy="1990726"/>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CBDFFF"/>
              </a:buClr>
              <a:buSzPts val="3200"/>
              <a:buFont typeface="Century Gothic"/>
              <a:buNone/>
            </a:pPr>
            <a:r>
              <a:rPr lang="en-US" sz="3200">
                <a:solidFill>
                  <a:schemeClr val="accent1"/>
                </a:solidFill>
                <a:latin typeface="Century Gothic"/>
                <a:ea typeface="Century Gothic"/>
                <a:cs typeface="Century Gothic"/>
                <a:sym typeface="Century Gothic"/>
              </a:rPr>
              <a:t>DYNAMIC TRAFFIC MANAGEMENT </a:t>
            </a:r>
            <a:br>
              <a:rPr lang="en-US" sz="3200">
                <a:solidFill>
                  <a:schemeClr val="accent1"/>
                </a:solidFill>
                <a:latin typeface="Century Gothic"/>
                <a:ea typeface="Century Gothic"/>
                <a:cs typeface="Century Gothic"/>
                <a:sym typeface="Century Gothic"/>
              </a:rPr>
            </a:br>
            <a:r>
              <a:rPr lang="en-US" sz="3200">
                <a:solidFill>
                  <a:schemeClr val="accent1"/>
                </a:solidFill>
                <a:latin typeface="Century Gothic"/>
                <a:ea typeface="Century Gothic"/>
                <a:cs typeface="Century Gothic"/>
                <a:sym typeface="Century Gothic"/>
              </a:rPr>
              <a:t>AND </a:t>
            </a:r>
            <a:br>
              <a:rPr lang="en-US" sz="3200">
                <a:solidFill>
                  <a:schemeClr val="accent1"/>
                </a:solidFill>
                <a:latin typeface="Century Gothic"/>
                <a:ea typeface="Century Gothic"/>
                <a:cs typeface="Century Gothic"/>
                <a:sym typeface="Century Gothic"/>
              </a:rPr>
            </a:br>
            <a:r>
              <a:rPr lang="en-US" sz="3200">
                <a:solidFill>
                  <a:schemeClr val="accent1"/>
                </a:solidFill>
                <a:latin typeface="Century Gothic"/>
                <a:ea typeface="Century Gothic"/>
                <a:cs typeface="Century Gothic"/>
                <a:sym typeface="Century Gothic"/>
              </a:rPr>
              <a:t>OVERRIDE SYSTEM FOR EMERGENCY VEHICLES </a:t>
            </a:r>
            <a:endParaRPr>
              <a:solidFill>
                <a:schemeClr val="accent1"/>
              </a:solidFill>
              <a:latin typeface="Century Gothic"/>
              <a:ea typeface="Century Gothic"/>
              <a:cs typeface="Century Gothic"/>
              <a:sym typeface="Century Gothic"/>
            </a:endParaRPr>
          </a:p>
        </p:txBody>
      </p:sp>
      <p:sp>
        <p:nvSpPr>
          <p:cNvPr id="343" name="Google Shape;343;p23"/>
          <p:cNvSpPr txBox="1">
            <a:spLocks noGrp="1"/>
          </p:cNvSpPr>
          <p:nvPr>
            <p:ph type="body" idx="1"/>
          </p:nvPr>
        </p:nvSpPr>
        <p:spPr>
          <a:xfrm>
            <a:off x="800834" y="3429000"/>
            <a:ext cx="4989628" cy="81602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800"/>
              <a:buNone/>
            </a:pPr>
            <a:r>
              <a:rPr lang="en-US"/>
              <a:t>​​</a:t>
            </a:r>
            <a:endParaRPr/>
          </a:p>
        </p:txBody>
      </p:sp>
      <p:sp>
        <p:nvSpPr>
          <p:cNvPr id="344" name="Google Shape;344;p23"/>
          <p:cNvSpPr txBox="1"/>
          <p:nvPr/>
        </p:nvSpPr>
        <p:spPr>
          <a:xfrm>
            <a:off x="5364047" y="5076748"/>
            <a:ext cx="6096000" cy="12006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400" b="1" i="0" u="none" strike="noStrike" cap="none" dirty="0">
                <a:solidFill>
                  <a:schemeClr val="accent1"/>
                </a:solidFill>
                <a:latin typeface="Century Gothic"/>
                <a:ea typeface="Century Gothic"/>
                <a:cs typeface="Century Gothic"/>
                <a:sym typeface="Century Gothic"/>
              </a:rPr>
              <a:t>Akshin Anish 20220006</a:t>
            </a:r>
            <a:endParaRPr dirty="0">
              <a:solidFill>
                <a:schemeClr val="accent1"/>
              </a:solidFill>
            </a:endParaRPr>
          </a:p>
          <a:p>
            <a:pPr marL="0" marR="0" lvl="0" indent="0" algn="r" rtl="0">
              <a:spcBef>
                <a:spcPts val="0"/>
              </a:spcBef>
              <a:spcAft>
                <a:spcPts val="0"/>
              </a:spcAft>
              <a:buNone/>
            </a:pPr>
            <a:r>
              <a:rPr lang="en-US" sz="2400" b="1" i="0" u="none" strike="noStrike" cap="none" dirty="0">
                <a:solidFill>
                  <a:schemeClr val="accent1"/>
                </a:solidFill>
                <a:latin typeface="Century Gothic"/>
                <a:ea typeface="Century Gothic"/>
                <a:cs typeface="Century Gothic"/>
                <a:sym typeface="Century Gothic"/>
              </a:rPr>
              <a:t>Anjali T 20220016 </a:t>
            </a:r>
            <a:endParaRPr dirty="0">
              <a:solidFill>
                <a:schemeClr val="accent1"/>
              </a:solidFill>
            </a:endParaRPr>
          </a:p>
          <a:p>
            <a:pPr marL="0" marR="0" lvl="0" indent="0" algn="r" rtl="0">
              <a:spcBef>
                <a:spcPts val="0"/>
              </a:spcBef>
              <a:spcAft>
                <a:spcPts val="0"/>
              </a:spcAft>
              <a:buNone/>
            </a:pPr>
            <a:r>
              <a:rPr lang="en-US" sz="2400" b="1" i="0" u="none" strike="noStrike" cap="none" dirty="0" err="1">
                <a:solidFill>
                  <a:schemeClr val="accent1"/>
                </a:solidFill>
                <a:latin typeface="Century Gothic"/>
                <a:ea typeface="Century Gothic"/>
                <a:cs typeface="Century Gothic"/>
                <a:sym typeface="Century Gothic"/>
              </a:rPr>
              <a:t>Hasin</a:t>
            </a:r>
            <a:r>
              <a:rPr lang="en-US" sz="2400" b="1" i="0" u="none" strike="noStrike" cap="none" dirty="0">
                <a:solidFill>
                  <a:schemeClr val="accent1"/>
                </a:solidFill>
                <a:latin typeface="Century Gothic"/>
                <a:ea typeface="Century Gothic"/>
                <a:cs typeface="Century Gothic"/>
                <a:sym typeface="Century Gothic"/>
              </a:rPr>
              <a:t> Javaid 20220043 </a:t>
            </a:r>
            <a:endParaRPr dirty="0">
              <a:solidFill>
                <a:schemeClr val="accen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8E7CC3"/>
        </a:solidFill>
        <a:effectLst/>
      </p:bgPr>
    </p:bg>
    <p:spTree>
      <p:nvGrpSpPr>
        <p:cNvPr id="1" name="Shape 414"/>
        <p:cNvGrpSpPr/>
        <p:nvPr/>
      </p:nvGrpSpPr>
      <p:grpSpPr>
        <a:xfrm>
          <a:off x="0" y="0"/>
          <a:ext cx="0" cy="0"/>
          <a:chOff x="0" y="0"/>
          <a:chExt cx="0" cy="0"/>
        </a:xfrm>
      </p:grpSpPr>
      <p:sp>
        <p:nvSpPr>
          <p:cNvPr id="415" name="Google Shape;415;p32"/>
          <p:cNvSpPr txBox="1"/>
          <p:nvPr/>
        </p:nvSpPr>
        <p:spPr>
          <a:xfrm>
            <a:off x="2014236" y="1590738"/>
            <a:ext cx="8692500" cy="19401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chemeClr val="accent6"/>
              </a:buClr>
              <a:buSzPts val="1800"/>
              <a:buFont typeface="Arial"/>
              <a:buNone/>
            </a:pPr>
            <a:endParaRPr sz="1800" b="0" i="0" u="none" strike="noStrike" cap="none">
              <a:solidFill>
                <a:srgbClr val="CBDFFF"/>
              </a:solidFill>
              <a:latin typeface="Calibri"/>
              <a:ea typeface="Calibri"/>
              <a:cs typeface="Calibri"/>
              <a:sym typeface="Calibri"/>
            </a:endParaRPr>
          </a:p>
        </p:txBody>
      </p:sp>
      <p:sp>
        <p:nvSpPr>
          <p:cNvPr id="416" name="Google Shape;416;p32"/>
          <p:cNvSpPr txBox="1"/>
          <p:nvPr/>
        </p:nvSpPr>
        <p:spPr>
          <a:xfrm>
            <a:off x="7262985" y="3821245"/>
            <a:ext cx="3008700" cy="348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9DF2FF"/>
              </a:buClr>
              <a:buSzPts val="1600"/>
              <a:buFont typeface="Arial"/>
              <a:buNone/>
            </a:pPr>
            <a:endParaRPr>
              <a:solidFill>
                <a:srgbClr val="B4A7D6"/>
              </a:solidFill>
            </a:endParaRPr>
          </a:p>
        </p:txBody>
      </p:sp>
      <p:sp>
        <p:nvSpPr>
          <p:cNvPr id="417" name="Google Shape;417;p32"/>
          <p:cNvSpPr txBox="1"/>
          <p:nvPr/>
        </p:nvSpPr>
        <p:spPr>
          <a:xfrm>
            <a:off x="2479933" y="4049801"/>
            <a:ext cx="3008700" cy="348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9DF2FF"/>
              </a:buClr>
              <a:buSzPts val="1600"/>
              <a:buFont typeface="Arial"/>
              <a:buNone/>
            </a:pPr>
            <a:endParaRPr>
              <a:solidFill>
                <a:srgbClr val="B4A7D6"/>
              </a:solidFill>
            </a:endParaRPr>
          </a:p>
        </p:txBody>
      </p:sp>
      <p:sp>
        <p:nvSpPr>
          <p:cNvPr id="418" name="Google Shape;418;p32"/>
          <p:cNvSpPr txBox="1"/>
          <p:nvPr/>
        </p:nvSpPr>
        <p:spPr>
          <a:xfrm>
            <a:off x="7009072" y="4037704"/>
            <a:ext cx="3008700" cy="348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9DF2FF"/>
              </a:buClr>
              <a:buSzPts val="1600"/>
              <a:buFont typeface="Arial"/>
              <a:buNone/>
            </a:pPr>
            <a:endParaRPr>
              <a:solidFill>
                <a:srgbClr val="B4A7D6"/>
              </a:solidFill>
            </a:endParaRPr>
          </a:p>
        </p:txBody>
      </p:sp>
      <p:sp>
        <p:nvSpPr>
          <p:cNvPr id="419" name="Google Shape;419;p32"/>
          <p:cNvSpPr/>
          <p:nvPr/>
        </p:nvSpPr>
        <p:spPr>
          <a:xfrm>
            <a:off x="5020575" y="1590750"/>
            <a:ext cx="3182700" cy="821400"/>
          </a:xfrm>
          <a:prstGeom prst="rect">
            <a:avLst/>
          </a:prstGeom>
          <a:solidFill>
            <a:srgbClr val="8E7CC3"/>
          </a:solidFill>
          <a:ln w="9525" cap="flat" cmpd="sng">
            <a:solidFill>
              <a:srgbClr val="8E7CC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txBox="1"/>
          <p:nvPr/>
        </p:nvSpPr>
        <p:spPr>
          <a:xfrm>
            <a:off x="4563775" y="1643125"/>
            <a:ext cx="3593400" cy="114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300" b="1">
                <a:solidFill>
                  <a:schemeClr val="accent1"/>
                </a:solidFill>
                <a:latin typeface="Century Gothic"/>
                <a:ea typeface="Century Gothic"/>
                <a:cs typeface="Century Gothic"/>
                <a:sym typeface="Century Gothic"/>
              </a:rPr>
              <a:t>TOOLS USED</a:t>
            </a:r>
            <a:endParaRPr sz="3300" b="1">
              <a:solidFill>
                <a:schemeClr val="accent1"/>
              </a:solidFill>
              <a:latin typeface="Century Gothic"/>
              <a:ea typeface="Century Gothic"/>
              <a:cs typeface="Century Gothic"/>
              <a:sym typeface="Century Gothic"/>
            </a:endParaRPr>
          </a:p>
        </p:txBody>
      </p:sp>
      <p:sp>
        <p:nvSpPr>
          <p:cNvPr id="421" name="Google Shape;421;p32"/>
          <p:cNvSpPr/>
          <p:nvPr/>
        </p:nvSpPr>
        <p:spPr>
          <a:xfrm>
            <a:off x="2174238" y="3358600"/>
            <a:ext cx="1039500" cy="1039500"/>
          </a:xfrm>
          <a:prstGeom prst="ellipse">
            <a:avLst/>
          </a:prstGeom>
          <a:solidFill>
            <a:schemeClr val="accen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5322338" y="3358600"/>
            <a:ext cx="1039500" cy="1039500"/>
          </a:xfrm>
          <a:prstGeom prst="ellipse">
            <a:avLst/>
          </a:prstGeom>
          <a:solidFill>
            <a:schemeClr val="accen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8336638" y="3358600"/>
            <a:ext cx="1039500" cy="1039500"/>
          </a:xfrm>
          <a:prstGeom prst="ellipse">
            <a:avLst/>
          </a:prstGeom>
          <a:solidFill>
            <a:schemeClr val="accen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4" name="Google Shape;424;p32"/>
          <p:cNvCxnSpPr>
            <a:stCxn id="421" idx="6"/>
            <a:endCxn id="422" idx="2"/>
          </p:cNvCxnSpPr>
          <p:nvPr/>
        </p:nvCxnSpPr>
        <p:spPr>
          <a:xfrm>
            <a:off x="3213738" y="3878350"/>
            <a:ext cx="2108700" cy="0"/>
          </a:xfrm>
          <a:prstGeom prst="straightConnector1">
            <a:avLst/>
          </a:prstGeom>
          <a:noFill/>
          <a:ln w="9525" cap="flat" cmpd="sng">
            <a:solidFill>
              <a:schemeClr val="accent2"/>
            </a:solidFill>
            <a:prstDash val="solid"/>
            <a:round/>
            <a:headEnd type="none" w="med" len="med"/>
            <a:tailEnd type="none" w="med" len="med"/>
          </a:ln>
        </p:spPr>
      </p:cxnSp>
      <p:cxnSp>
        <p:nvCxnSpPr>
          <p:cNvPr id="425" name="Google Shape;425;p32"/>
          <p:cNvCxnSpPr>
            <a:endCxn id="423" idx="2"/>
          </p:cNvCxnSpPr>
          <p:nvPr/>
        </p:nvCxnSpPr>
        <p:spPr>
          <a:xfrm>
            <a:off x="6361738" y="3878350"/>
            <a:ext cx="1974900" cy="0"/>
          </a:xfrm>
          <a:prstGeom prst="straightConnector1">
            <a:avLst/>
          </a:prstGeom>
          <a:noFill/>
          <a:ln w="9525" cap="flat" cmpd="sng">
            <a:solidFill>
              <a:schemeClr val="accent2"/>
            </a:solidFill>
            <a:prstDash val="solid"/>
            <a:round/>
            <a:headEnd type="none" w="med" len="med"/>
            <a:tailEnd type="none" w="med" len="med"/>
          </a:ln>
        </p:spPr>
      </p:cxnSp>
      <p:sp>
        <p:nvSpPr>
          <p:cNvPr id="426" name="Google Shape;426;p32"/>
          <p:cNvSpPr txBox="1"/>
          <p:nvPr/>
        </p:nvSpPr>
        <p:spPr>
          <a:xfrm>
            <a:off x="2276850" y="4599600"/>
            <a:ext cx="834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latin typeface="Century Gothic"/>
                <a:ea typeface="Century Gothic"/>
                <a:cs typeface="Century Gothic"/>
                <a:sym typeface="Century Gothic"/>
              </a:rPr>
              <a:t>Python</a:t>
            </a:r>
            <a:endParaRPr b="1">
              <a:latin typeface="Century Gothic"/>
              <a:ea typeface="Century Gothic"/>
              <a:cs typeface="Century Gothic"/>
              <a:sym typeface="Century Gothic"/>
            </a:endParaRPr>
          </a:p>
        </p:txBody>
      </p:sp>
      <p:sp>
        <p:nvSpPr>
          <p:cNvPr id="427" name="Google Shape;427;p32"/>
          <p:cNvSpPr txBox="1"/>
          <p:nvPr/>
        </p:nvSpPr>
        <p:spPr>
          <a:xfrm>
            <a:off x="5424950" y="4491900"/>
            <a:ext cx="8343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latin typeface="Century Gothic"/>
                <a:ea typeface="Century Gothic"/>
                <a:cs typeface="Century Gothic"/>
                <a:sym typeface="Century Gothic"/>
              </a:rPr>
              <a:t>Visual Studio</a:t>
            </a:r>
            <a:endParaRPr b="1">
              <a:latin typeface="Century Gothic"/>
              <a:ea typeface="Century Gothic"/>
              <a:cs typeface="Century Gothic"/>
              <a:sym typeface="Century Gothic"/>
            </a:endParaRPr>
          </a:p>
        </p:txBody>
      </p:sp>
      <p:sp>
        <p:nvSpPr>
          <p:cNvPr id="428" name="Google Shape;428;p32"/>
          <p:cNvSpPr txBox="1"/>
          <p:nvPr/>
        </p:nvSpPr>
        <p:spPr>
          <a:xfrm>
            <a:off x="8336650" y="4491900"/>
            <a:ext cx="10395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latin typeface="Century Gothic"/>
                <a:ea typeface="Century Gothic"/>
                <a:cs typeface="Century Gothic"/>
                <a:sym typeface="Century Gothic"/>
              </a:rPr>
              <a:t>CCTV Cameras</a:t>
            </a:r>
            <a:endParaRPr b="1">
              <a:latin typeface="Century Gothic"/>
              <a:ea typeface="Century Gothic"/>
              <a:cs typeface="Century Gothic"/>
              <a:sym typeface="Century Gothic"/>
            </a:endParaRPr>
          </a:p>
        </p:txBody>
      </p:sp>
      <p:pic>
        <p:nvPicPr>
          <p:cNvPr id="4" name="Picture 3">
            <a:extLst>
              <a:ext uri="{FF2B5EF4-FFF2-40B4-BE49-F238E27FC236}">
                <a16:creationId xmlns:a16="http://schemas.microsoft.com/office/drawing/2014/main" id="{5893CBB2-B81F-5789-E143-E88AE370D72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192484" y="3429832"/>
            <a:ext cx="1003955" cy="1003955"/>
          </a:xfrm>
          <a:prstGeom prst="rect">
            <a:avLst/>
          </a:prstGeom>
        </p:spPr>
      </p:pic>
      <p:pic>
        <p:nvPicPr>
          <p:cNvPr id="8" name="Picture 7">
            <a:extLst>
              <a:ext uri="{FF2B5EF4-FFF2-40B4-BE49-F238E27FC236}">
                <a16:creationId xmlns:a16="http://schemas.microsoft.com/office/drawing/2014/main" id="{1468EB12-A83B-6B7F-5369-5FDE46446AF4}"/>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424652" y="3521002"/>
            <a:ext cx="773463" cy="773463"/>
          </a:xfrm>
          <a:prstGeom prst="rect">
            <a:avLst/>
          </a:prstGeom>
        </p:spPr>
      </p:pic>
      <p:pic>
        <p:nvPicPr>
          <p:cNvPr id="11" name="Picture 10">
            <a:extLst>
              <a:ext uri="{FF2B5EF4-FFF2-40B4-BE49-F238E27FC236}">
                <a16:creationId xmlns:a16="http://schemas.microsoft.com/office/drawing/2014/main" id="{A91B1BB9-1217-249B-4E3C-2CE5BC073829}"/>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flipH="1">
            <a:off x="8430418" y="3555482"/>
            <a:ext cx="807367" cy="64573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8E7CC3"/>
        </a:solidFill>
        <a:effectLst/>
      </p:bgPr>
    </p:bg>
    <p:spTree>
      <p:nvGrpSpPr>
        <p:cNvPr id="1" name="Shape 432"/>
        <p:cNvGrpSpPr/>
        <p:nvPr/>
      </p:nvGrpSpPr>
      <p:grpSpPr>
        <a:xfrm>
          <a:off x="0" y="0"/>
          <a:ext cx="0" cy="0"/>
          <a:chOff x="0" y="0"/>
          <a:chExt cx="0" cy="0"/>
        </a:xfrm>
      </p:grpSpPr>
      <p:sp>
        <p:nvSpPr>
          <p:cNvPr id="433" name="Google Shape;433;p33"/>
          <p:cNvSpPr txBox="1">
            <a:spLocks noGrp="1"/>
          </p:cNvSpPr>
          <p:nvPr>
            <p:ph type="title"/>
          </p:nvPr>
        </p:nvSpPr>
        <p:spPr>
          <a:xfrm>
            <a:off x="3627907" y="183125"/>
            <a:ext cx="4936200" cy="5760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lt1"/>
              </a:buClr>
              <a:buSzPts val="2800"/>
              <a:buFont typeface="Century Gothic"/>
              <a:buNone/>
            </a:pPr>
            <a:r>
              <a:rPr lang="en-US">
                <a:solidFill>
                  <a:schemeClr val="accent1"/>
                </a:solidFill>
              </a:rPr>
              <a:t>MODULAR DESIGN</a:t>
            </a:r>
            <a:endParaRPr>
              <a:solidFill>
                <a:schemeClr val="accent1"/>
              </a:solidFill>
            </a:endParaRPr>
          </a:p>
        </p:txBody>
      </p:sp>
      <p:sp>
        <p:nvSpPr>
          <p:cNvPr id="434" name="Google Shape;434;p33"/>
          <p:cNvSpPr/>
          <p:nvPr/>
        </p:nvSpPr>
        <p:spPr>
          <a:xfrm>
            <a:off x="2185872" y="858325"/>
            <a:ext cx="2626500" cy="5130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600">
                <a:solidFill>
                  <a:schemeClr val="lt1"/>
                </a:solidFill>
                <a:latin typeface="Century Gothic"/>
                <a:ea typeface="Century Gothic"/>
                <a:cs typeface="Century Gothic"/>
                <a:sym typeface="Century Gothic"/>
              </a:rPr>
              <a:t>Video Stream Capture</a:t>
            </a:r>
            <a:endParaRPr sz="1600">
              <a:solidFill>
                <a:schemeClr val="lt1"/>
              </a:solidFill>
              <a:latin typeface="Century Gothic"/>
              <a:ea typeface="Century Gothic"/>
              <a:cs typeface="Century Gothic"/>
              <a:sym typeface="Century Gothic"/>
            </a:endParaRPr>
          </a:p>
        </p:txBody>
      </p:sp>
      <p:sp>
        <p:nvSpPr>
          <p:cNvPr id="435" name="Google Shape;435;p33"/>
          <p:cNvSpPr/>
          <p:nvPr/>
        </p:nvSpPr>
        <p:spPr>
          <a:xfrm>
            <a:off x="2185872" y="1547523"/>
            <a:ext cx="2626500" cy="5130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600">
                <a:solidFill>
                  <a:schemeClr val="lt1"/>
                </a:solidFill>
                <a:latin typeface="Century Gothic"/>
                <a:ea typeface="Century Gothic"/>
                <a:cs typeface="Century Gothic"/>
                <a:sym typeface="Century Gothic"/>
              </a:rPr>
              <a:t>Image Preprocessing</a:t>
            </a:r>
            <a:endParaRPr sz="1600">
              <a:solidFill>
                <a:schemeClr val="lt1"/>
              </a:solidFill>
              <a:latin typeface="Century Gothic"/>
              <a:ea typeface="Century Gothic"/>
              <a:cs typeface="Century Gothic"/>
              <a:sym typeface="Century Gothic"/>
            </a:endParaRPr>
          </a:p>
        </p:txBody>
      </p:sp>
      <p:sp>
        <p:nvSpPr>
          <p:cNvPr id="436" name="Google Shape;436;p33"/>
          <p:cNvSpPr/>
          <p:nvPr/>
        </p:nvSpPr>
        <p:spPr>
          <a:xfrm>
            <a:off x="2185872" y="2236720"/>
            <a:ext cx="2626500" cy="5130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600">
                <a:solidFill>
                  <a:schemeClr val="lt1"/>
                </a:solidFill>
                <a:latin typeface="Century Gothic"/>
                <a:ea typeface="Century Gothic"/>
                <a:cs typeface="Century Gothic"/>
                <a:sym typeface="Century Gothic"/>
              </a:rPr>
              <a:t>Vehicle Density Identification</a:t>
            </a:r>
            <a:endParaRPr sz="1600">
              <a:solidFill>
                <a:schemeClr val="lt1"/>
              </a:solidFill>
              <a:latin typeface="Century Gothic"/>
              <a:ea typeface="Century Gothic"/>
              <a:cs typeface="Century Gothic"/>
              <a:sym typeface="Century Gothic"/>
            </a:endParaRPr>
          </a:p>
        </p:txBody>
      </p:sp>
      <p:sp>
        <p:nvSpPr>
          <p:cNvPr id="437" name="Google Shape;437;p33"/>
          <p:cNvSpPr/>
          <p:nvPr/>
        </p:nvSpPr>
        <p:spPr>
          <a:xfrm>
            <a:off x="2185872" y="2925918"/>
            <a:ext cx="2626500" cy="5130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600">
                <a:solidFill>
                  <a:schemeClr val="lt1"/>
                </a:solidFill>
                <a:latin typeface="Century Gothic"/>
                <a:ea typeface="Century Gothic"/>
                <a:cs typeface="Century Gothic"/>
                <a:sym typeface="Century Gothic"/>
              </a:rPr>
              <a:t>Dynamic Green Signal Allotment</a:t>
            </a:r>
            <a:endParaRPr sz="1600">
              <a:solidFill>
                <a:schemeClr val="lt1"/>
              </a:solidFill>
              <a:latin typeface="Century Gothic"/>
              <a:ea typeface="Century Gothic"/>
              <a:cs typeface="Century Gothic"/>
              <a:sym typeface="Century Gothic"/>
            </a:endParaRPr>
          </a:p>
        </p:txBody>
      </p:sp>
      <p:sp>
        <p:nvSpPr>
          <p:cNvPr id="438" name="Google Shape;438;p33"/>
          <p:cNvSpPr/>
          <p:nvPr/>
        </p:nvSpPr>
        <p:spPr>
          <a:xfrm>
            <a:off x="5776648" y="1547531"/>
            <a:ext cx="2626500" cy="5130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500">
                <a:solidFill>
                  <a:schemeClr val="lt1"/>
                </a:solidFill>
                <a:latin typeface="Century Gothic"/>
                <a:ea typeface="Century Gothic"/>
                <a:cs typeface="Century Gothic"/>
                <a:sym typeface="Century Gothic"/>
              </a:rPr>
              <a:t>Frame Differencing and Background Subtraction</a:t>
            </a:r>
            <a:endParaRPr sz="1500">
              <a:solidFill>
                <a:schemeClr val="lt1"/>
              </a:solidFill>
              <a:latin typeface="Century Gothic"/>
              <a:ea typeface="Century Gothic"/>
              <a:cs typeface="Century Gothic"/>
              <a:sym typeface="Century Gothic"/>
            </a:endParaRPr>
          </a:p>
        </p:txBody>
      </p:sp>
      <p:sp>
        <p:nvSpPr>
          <p:cNvPr id="439" name="Google Shape;439;p33"/>
          <p:cNvSpPr/>
          <p:nvPr/>
        </p:nvSpPr>
        <p:spPr>
          <a:xfrm>
            <a:off x="8402801" y="2743506"/>
            <a:ext cx="2626500" cy="5130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600">
                <a:solidFill>
                  <a:schemeClr val="lt1"/>
                </a:solidFill>
                <a:latin typeface="Century Gothic"/>
                <a:ea typeface="Century Gothic"/>
                <a:cs typeface="Century Gothic"/>
                <a:sym typeface="Century Gothic"/>
              </a:rPr>
              <a:t>Scheduling</a:t>
            </a:r>
            <a:endParaRPr sz="1600">
              <a:solidFill>
                <a:schemeClr val="lt1"/>
              </a:solidFill>
              <a:latin typeface="Century Gothic"/>
              <a:ea typeface="Century Gothic"/>
              <a:cs typeface="Century Gothic"/>
              <a:sym typeface="Century Gothic"/>
            </a:endParaRPr>
          </a:p>
        </p:txBody>
      </p:sp>
      <p:sp>
        <p:nvSpPr>
          <p:cNvPr id="440" name="Google Shape;440;p33"/>
          <p:cNvSpPr/>
          <p:nvPr/>
        </p:nvSpPr>
        <p:spPr>
          <a:xfrm>
            <a:off x="4633503" y="3692158"/>
            <a:ext cx="2808900" cy="1406700"/>
          </a:xfrm>
          <a:prstGeom prst="diamond">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600">
                <a:solidFill>
                  <a:schemeClr val="lt1"/>
                </a:solidFill>
                <a:latin typeface="Century Gothic"/>
                <a:ea typeface="Century Gothic"/>
                <a:cs typeface="Century Gothic"/>
                <a:sym typeface="Century Gothic"/>
              </a:rPr>
              <a:t>Has Emergency Vehicle </a:t>
            </a:r>
            <a:r>
              <a:rPr lang="en-US" sz="1600">
                <a:solidFill>
                  <a:schemeClr val="lt1"/>
                </a:solidFill>
              </a:rPr>
              <a:t>?</a:t>
            </a:r>
            <a:endParaRPr sz="1600">
              <a:solidFill>
                <a:schemeClr val="lt1"/>
              </a:solidFill>
            </a:endParaRPr>
          </a:p>
        </p:txBody>
      </p:sp>
      <p:sp>
        <p:nvSpPr>
          <p:cNvPr id="441" name="Google Shape;441;p33"/>
          <p:cNvSpPr/>
          <p:nvPr/>
        </p:nvSpPr>
        <p:spPr>
          <a:xfrm>
            <a:off x="4724924" y="5352003"/>
            <a:ext cx="2626500" cy="5130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600">
                <a:solidFill>
                  <a:schemeClr val="lt1"/>
                </a:solidFill>
                <a:latin typeface="Century Gothic"/>
                <a:ea typeface="Century Gothic"/>
                <a:cs typeface="Century Gothic"/>
                <a:sym typeface="Century Gothic"/>
              </a:rPr>
              <a:t>Override</a:t>
            </a:r>
            <a:endParaRPr sz="1600">
              <a:solidFill>
                <a:schemeClr val="lt1"/>
              </a:solidFill>
              <a:latin typeface="Century Gothic"/>
              <a:ea typeface="Century Gothic"/>
              <a:cs typeface="Century Gothic"/>
              <a:sym typeface="Century Gothic"/>
            </a:endParaRPr>
          </a:p>
        </p:txBody>
      </p:sp>
      <p:sp>
        <p:nvSpPr>
          <p:cNvPr id="442" name="Google Shape;442;p33"/>
          <p:cNvSpPr/>
          <p:nvPr/>
        </p:nvSpPr>
        <p:spPr>
          <a:xfrm>
            <a:off x="4724924" y="6171293"/>
            <a:ext cx="2626500" cy="5130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600">
                <a:solidFill>
                  <a:schemeClr val="lt1"/>
                </a:solidFill>
                <a:latin typeface="Century Gothic"/>
                <a:ea typeface="Century Gothic"/>
                <a:cs typeface="Century Gothic"/>
                <a:sym typeface="Century Gothic"/>
              </a:rPr>
              <a:t>Dynamic Green Signal Allotment</a:t>
            </a:r>
            <a:endParaRPr sz="1600">
              <a:solidFill>
                <a:schemeClr val="lt1"/>
              </a:solidFill>
              <a:latin typeface="Century Gothic"/>
              <a:ea typeface="Century Gothic"/>
              <a:cs typeface="Century Gothic"/>
              <a:sym typeface="Century Gothic"/>
            </a:endParaRPr>
          </a:p>
        </p:txBody>
      </p:sp>
      <p:cxnSp>
        <p:nvCxnSpPr>
          <p:cNvPr id="443" name="Google Shape;443;p33"/>
          <p:cNvCxnSpPr>
            <a:stCxn id="434" idx="2"/>
            <a:endCxn id="435" idx="0"/>
          </p:cNvCxnSpPr>
          <p:nvPr/>
        </p:nvCxnSpPr>
        <p:spPr>
          <a:xfrm>
            <a:off x="3499122" y="1371325"/>
            <a:ext cx="0" cy="176100"/>
          </a:xfrm>
          <a:prstGeom prst="straightConnector1">
            <a:avLst/>
          </a:prstGeom>
          <a:noFill/>
          <a:ln w="9525" cap="flat" cmpd="sng">
            <a:solidFill>
              <a:schemeClr val="accent1"/>
            </a:solidFill>
            <a:prstDash val="solid"/>
            <a:round/>
            <a:headEnd type="none" w="med" len="med"/>
            <a:tailEnd type="triangle" w="med" len="med"/>
          </a:ln>
        </p:spPr>
      </p:cxnSp>
      <p:cxnSp>
        <p:nvCxnSpPr>
          <p:cNvPr id="444" name="Google Shape;444;p33"/>
          <p:cNvCxnSpPr>
            <a:stCxn id="435" idx="3"/>
            <a:endCxn id="438" idx="1"/>
          </p:cNvCxnSpPr>
          <p:nvPr/>
        </p:nvCxnSpPr>
        <p:spPr>
          <a:xfrm>
            <a:off x="4812372" y="1804023"/>
            <a:ext cx="964200" cy="0"/>
          </a:xfrm>
          <a:prstGeom prst="straightConnector1">
            <a:avLst/>
          </a:prstGeom>
          <a:noFill/>
          <a:ln w="9525" cap="flat" cmpd="sng">
            <a:solidFill>
              <a:schemeClr val="accent1"/>
            </a:solidFill>
            <a:prstDash val="solid"/>
            <a:round/>
            <a:headEnd type="none" w="med" len="med"/>
            <a:tailEnd type="triangle" w="med" len="med"/>
          </a:ln>
        </p:spPr>
      </p:cxnSp>
      <p:cxnSp>
        <p:nvCxnSpPr>
          <p:cNvPr id="445" name="Google Shape;445;p33"/>
          <p:cNvCxnSpPr>
            <a:stCxn id="438" idx="3"/>
          </p:cNvCxnSpPr>
          <p:nvPr/>
        </p:nvCxnSpPr>
        <p:spPr>
          <a:xfrm>
            <a:off x="8403148" y="1804031"/>
            <a:ext cx="537900" cy="1800"/>
          </a:xfrm>
          <a:prstGeom prst="straightConnector1">
            <a:avLst/>
          </a:prstGeom>
          <a:noFill/>
          <a:ln w="9525" cap="flat" cmpd="sng">
            <a:solidFill>
              <a:schemeClr val="accent1"/>
            </a:solidFill>
            <a:prstDash val="solid"/>
            <a:round/>
            <a:headEnd type="none" w="med" len="med"/>
            <a:tailEnd type="none" w="med" len="med"/>
          </a:ln>
        </p:spPr>
      </p:cxnSp>
      <p:cxnSp>
        <p:nvCxnSpPr>
          <p:cNvPr id="446" name="Google Shape;446;p33"/>
          <p:cNvCxnSpPr/>
          <p:nvPr/>
        </p:nvCxnSpPr>
        <p:spPr>
          <a:xfrm>
            <a:off x="8940739" y="1804068"/>
            <a:ext cx="13200" cy="692700"/>
          </a:xfrm>
          <a:prstGeom prst="straightConnector1">
            <a:avLst/>
          </a:prstGeom>
          <a:noFill/>
          <a:ln w="9525" cap="flat" cmpd="sng">
            <a:solidFill>
              <a:schemeClr val="accent1"/>
            </a:solidFill>
            <a:prstDash val="solid"/>
            <a:round/>
            <a:headEnd type="none" w="med" len="med"/>
            <a:tailEnd type="none" w="med" len="med"/>
          </a:ln>
        </p:spPr>
      </p:cxnSp>
      <p:cxnSp>
        <p:nvCxnSpPr>
          <p:cNvPr id="447" name="Google Shape;447;p33"/>
          <p:cNvCxnSpPr/>
          <p:nvPr/>
        </p:nvCxnSpPr>
        <p:spPr>
          <a:xfrm rot="10800000">
            <a:off x="4824870" y="2486680"/>
            <a:ext cx="4128900" cy="13200"/>
          </a:xfrm>
          <a:prstGeom prst="straightConnector1">
            <a:avLst/>
          </a:prstGeom>
          <a:noFill/>
          <a:ln w="9525" cap="flat" cmpd="sng">
            <a:solidFill>
              <a:schemeClr val="accent1"/>
            </a:solidFill>
            <a:prstDash val="solid"/>
            <a:round/>
            <a:headEnd type="none" w="med" len="med"/>
            <a:tailEnd type="triangle" w="med" len="med"/>
          </a:ln>
        </p:spPr>
      </p:cxnSp>
      <p:cxnSp>
        <p:nvCxnSpPr>
          <p:cNvPr id="448" name="Google Shape;448;p33"/>
          <p:cNvCxnSpPr>
            <a:cxnSpLocks/>
          </p:cNvCxnSpPr>
          <p:nvPr/>
        </p:nvCxnSpPr>
        <p:spPr>
          <a:xfrm flipV="1">
            <a:off x="7604575" y="2991386"/>
            <a:ext cx="775299" cy="8250"/>
          </a:xfrm>
          <a:prstGeom prst="straightConnector1">
            <a:avLst/>
          </a:prstGeom>
          <a:noFill/>
          <a:ln w="9525" cap="flat" cmpd="sng">
            <a:solidFill>
              <a:schemeClr val="accent1"/>
            </a:solidFill>
            <a:prstDash val="solid"/>
            <a:round/>
            <a:headEnd type="none" w="med" len="med"/>
            <a:tailEnd type="triangle" w="med" len="med"/>
          </a:ln>
        </p:spPr>
      </p:cxnSp>
      <p:cxnSp>
        <p:nvCxnSpPr>
          <p:cNvPr id="449" name="Google Shape;449;p33"/>
          <p:cNvCxnSpPr/>
          <p:nvPr/>
        </p:nvCxnSpPr>
        <p:spPr>
          <a:xfrm flipH="1">
            <a:off x="9711822" y="3256597"/>
            <a:ext cx="6300" cy="236700"/>
          </a:xfrm>
          <a:prstGeom prst="straightConnector1">
            <a:avLst/>
          </a:prstGeom>
          <a:noFill/>
          <a:ln w="9525" cap="flat" cmpd="sng">
            <a:solidFill>
              <a:schemeClr val="accent1"/>
            </a:solidFill>
            <a:prstDash val="solid"/>
            <a:round/>
            <a:headEnd type="none" w="med" len="med"/>
            <a:tailEnd type="none" w="med" len="med"/>
          </a:ln>
        </p:spPr>
      </p:cxnSp>
      <p:cxnSp>
        <p:nvCxnSpPr>
          <p:cNvPr id="450" name="Google Shape;450;p33"/>
          <p:cNvCxnSpPr/>
          <p:nvPr/>
        </p:nvCxnSpPr>
        <p:spPr>
          <a:xfrm flipH="1">
            <a:off x="7006722" y="3493456"/>
            <a:ext cx="2711400" cy="9900"/>
          </a:xfrm>
          <a:prstGeom prst="straightConnector1">
            <a:avLst/>
          </a:prstGeom>
          <a:noFill/>
          <a:ln w="9525" cap="flat" cmpd="sng">
            <a:solidFill>
              <a:schemeClr val="accent1"/>
            </a:solidFill>
            <a:prstDash val="solid"/>
            <a:round/>
            <a:headEnd type="none" w="med" len="med"/>
            <a:tailEnd type="none" w="med" len="med"/>
          </a:ln>
        </p:spPr>
      </p:cxnSp>
      <p:cxnSp>
        <p:nvCxnSpPr>
          <p:cNvPr id="451" name="Google Shape;451;p33"/>
          <p:cNvCxnSpPr>
            <a:endCxn id="437" idx="3"/>
          </p:cNvCxnSpPr>
          <p:nvPr/>
        </p:nvCxnSpPr>
        <p:spPr>
          <a:xfrm rot="10800000">
            <a:off x="4812372" y="3182418"/>
            <a:ext cx="2220900" cy="5100"/>
          </a:xfrm>
          <a:prstGeom prst="straightConnector1">
            <a:avLst/>
          </a:prstGeom>
          <a:noFill/>
          <a:ln w="9525" cap="flat" cmpd="sng">
            <a:solidFill>
              <a:schemeClr val="accent1"/>
            </a:solidFill>
            <a:prstDash val="solid"/>
            <a:round/>
            <a:headEnd type="none" w="med" len="med"/>
            <a:tailEnd type="triangle" w="med" len="med"/>
          </a:ln>
        </p:spPr>
      </p:cxnSp>
      <p:cxnSp>
        <p:nvCxnSpPr>
          <p:cNvPr id="452" name="Google Shape;452;p33"/>
          <p:cNvCxnSpPr/>
          <p:nvPr/>
        </p:nvCxnSpPr>
        <p:spPr>
          <a:xfrm rot="10800000">
            <a:off x="7025480" y="3181742"/>
            <a:ext cx="0" cy="335400"/>
          </a:xfrm>
          <a:prstGeom prst="straightConnector1">
            <a:avLst/>
          </a:prstGeom>
          <a:noFill/>
          <a:ln w="9525" cap="flat" cmpd="sng">
            <a:solidFill>
              <a:schemeClr val="accent1"/>
            </a:solidFill>
            <a:prstDash val="solid"/>
            <a:round/>
            <a:headEnd type="none" w="med" len="med"/>
            <a:tailEnd type="none" w="med" len="med"/>
          </a:ln>
        </p:spPr>
      </p:cxnSp>
      <p:cxnSp>
        <p:nvCxnSpPr>
          <p:cNvPr id="453" name="Google Shape;453;p33"/>
          <p:cNvCxnSpPr>
            <a:stCxn id="437" idx="2"/>
            <a:endCxn id="440" idx="0"/>
          </p:cNvCxnSpPr>
          <p:nvPr/>
        </p:nvCxnSpPr>
        <p:spPr>
          <a:xfrm rot="-5400000" flipH="1">
            <a:off x="4641972" y="2296068"/>
            <a:ext cx="253200" cy="2538900"/>
          </a:xfrm>
          <a:prstGeom prst="bentConnector3">
            <a:avLst>
              <a:gd name="adj1" fmla="val 49993"/>
            </a:avLst>
          </a:prstGeom>
          <a:noFill/>
          <a:ln w="9525" cap="flat" cmpd="sng">
            <a:solidFill>
              <a:schemeClr val="accent1"/>
            </a:solidFill>
            <a:prstDash val="solid"/>
            <a:round/>
            <a:headEnd type="none" w="med" len="med"/>
            <a:tailEnd type="none" w="med" len="med"/>
          </a:ln>
        </p:spPr>
      </p:cxnSp>
      <p:cxnSp>
        <p:nvCxnSpPr>
          <p:cNvPr id="454" name="Google Shape;454;p33"/>
          <p:cNvCxnSpPr/>
          <p:nvPr/>
        </p:nvCxnSpPr>
        <p:spPr>
          <a:xfrm>
            <a:off x="6038005" y="3573742"/>
            <a:ext cx="0" cy="118200"/>
          </a:xfrm>
          <a:prstGeom prst="straightConnector1">
            <a:avLst/>
          </a:prstGeom>
          <a:noFill/>
          <a:ln w="9525" cap="flat" cmpd="sng">
            <a:solidFill>
              <a:schemeClr val="accent1"/>
            </a:solidFill>
            <a:prstDash val="solid"/>
            <a:round/>
            <a:headEnd type="none" w="med" len="med"/>
            <a:tailEnd type="triangle" w="med" len="med"/>
          </a:ln>
        </p:spPr>
      </p:cxnSp>
      <p:cxnSp>
        <p:nvCxnSpPr>
          <p:cNvPr id="455" name="Google Shape;455;p33"/>
          <p:cNvCxnSpPr>
            <a:stCxn id="440" idx="3"/>
            <a:endCxn id="434" idx="3"/>
          </p:cNvCxnSpPr>
          <p:nvPr/>
        </p:nvCxnSpPr>
        <p:spPr>
          <a:xfrm rot="10800000">
            <a:off x="4812303" y="1114708"/>
            <a:ext cx="2630100" cy="3280800"/>
          </a:xfrm>
          <a:prstGeom prst="bentConnector3">
            <a:avLst>
              <a:gd name="adj1" fmla="val -144793"/>
            </a:avLst>
          </a:prstGeom>
          <a:noFill/>
          <a:ln w="9525" cap="flat" cmpd="sng">
            <a:solidFill>
              <a:schemeClr val="accent1"/>
            </a:solidFill>
            <a:prstDash val="solid"/>
            <a:round/>
            <a:headEnd type="none" w="med" len="med"/>
            <a:tailEnd type="none" w="med" len="med"/>
          </a:ln>
        </p:spPr>
      </p:cxnSp>
      <p:cxnSp>
        <p:nvCxnSpPr>
          <p:cNvPr id="456" name="Google Shape;456;p33"/>
          <p:cNvCxnSpPr>
            <a:endCxn id="434" idx="3"/>
          </p:cNvCxnSpPr>
          <p:nvPr/>
        </p:nvCxnSpPr>
        <p:spPr>
          <a:xfrm rot="10800000">
            <a:off x="4812372" y="1114825"/>
            <a:ext cx="522600" cy="0"/>
          </a:xfrm>
          <a:prstGeom prst="straightConnector1">
            <a:avLst/>
          </a:prstGeom>
          <a:noFill/>
          <a:ln w="9525" cap="flat" cmpd="sng">
            <a:solidFill>
              <a:schemeClr val="accent1"/>
            </a:solidFill>
            <a:prstDash val="solid"/>
            <a:round/>
            <a:headEnd type="none" w="med" len="med"/>
            <a:tailEnd type="triangle" w="med" len="med"/>
          </a:ln>
        </p:spPr>
      </p:cxnSp>
      <p:cxnSp>
        <p:nvCxnSpPr>
          <p:cNvPr id="457" name="Google Shape;457;p33"/>
          <p:cNvCxnSpPr>
            <a:stCxn id="440" idx="2"/>
            <a:endCxn id="441" idx="0"/>
          </p:cNvCxnSpPr>
          <p:nvPr/>
        </p:nvCxnSpPr>
        <p:spPr>
          <a:xfrm>
            <a:off x="6037953" y="5098858"/>
            <a:ext cx="300" cy="253200"/>
          </a:xfrm>
          <a:prstGeom prst="straightConnector1">
            <a:avLst/>
          </a:prstGeom>
          <a:noFill/>
          <a:ln w="9525" cap="flat" cmpd="sng">
            <a:solidFill>
              <a:schemeClr val="accent1"/>
            </a:solidFill>
            <a:prstDash val="solid"/>
            <a:round/>
            <a:headEnd type="none" w="med" len="med"/>
            <a:tailEnd type="triangle" w="med" len="med"/>
          </a:ln>
        </p:spPr>
      </p:cxnSp>
      <p:cxnSp>
        <p:nvCxnSpPr>
          <p:cNvPr id="458" name="Google Shape;458;p33"/>
          <p:cNvCxnSpPr>
            <a:stCxn id="441" idx="2"/>
            <a:endCxn id="442" idx="0"/>
          </p:cNvCxnSpPr>
          <p:nvPr/>
        </p:nvCxnSpPr>
        <p:spPr>
          <a:xfrm>
            <a:off x="6038174" y="5865003"/>
            <a:ext cx="0" cy="306300"/>
          </a:xfrm>
          <a:prstGeom prst="straightConnector1">
            <a:avLst/>
          </a:prstGeom>
          <a:noFill/>
          <a:ln w="9525" cap="flat" cmpd="sng">
            <a:solidFill>
              <a:schemeClr val="accent1"/>
            </a:solidFill>
            <a:prstDash val="solid"/>
            <a:round/>
            <a:headEnd type="none" w="med" len="med"/>
            <a:tailEnd type="triangle" w="med" len="med"/>
          </a:ln>
        </p:spPr>
      </p:cxnSp>
      <p:cxnSp>
        <p:nvCxnSpPr>
          <p:cNvPr id="459" name="Google Shape;459;p33"/>
          <p:cNvCxnSpPr>
            <a:stCxn id="442" idx="1"/>
            <a:endCxn id="434" idx="1"/>
          </p:cNvCxnSpPr>
          <p:nvPr/>
        </p:nvCxnSpPr>
        <p:spPr>
          <a:xfrm rot="10800000">
            <a:off x="2185724" y="1114793"/>
            <a:ext cx="2539200" cy="5313000"/>
          </a:xfrm>
          <a:prstGeom prst="bentConnector3">
            <a:avLst>
              <a:gd name="adj1" fmla="val 109372"/>
            </a:avLst>
          </a:prstGeom>
          <a:noFill/>
          <a:ln w="9525" cap="flat" cmpd="sng">
            <a:solidFill>
              <a:schemeClr val="accent1"/>
            </a:solidFill>
            <a:prstDash val="solid"/>
            <a:round/>
            <a:headEnd type="none" w="med" len="med"/>
            <a:tailEnd type="none" w="med" len="med"/>
          </a:ln>
        </p:spPr>
      </p:cxnSp>
      <p:cxnSp>
        <p:nvCxnSpPr>
          <p:cNvPr id="460" name="Google Shape;460;p33"/>
          <p:cNvCxnSpPr/>
          <p:nvPr/>
        </p:nvCxnSpPr>
        <p:spPr>
          <a:xfrm rot="10800000" flipH="1">
            <a:off x="1938200" y="1109950"/>
            <a:ext cx="247500" cy="3600"/>
          </a:xfrm>
          <a:prstGeom prst="straightConnector1">
            <a:avLst/>
          </a:prstGeom>
          <a:noFill/>
          <a:ln w="9525" cap="flat" cmpd="sng">
            <a:solidFill>
              <a:schemeClr val="accent1"/>
            </a:solidFill>
            <a:prstDash val="solid"/>
            <a:round/>
            <a:headEnd type="none" w="med" len="med"/>
            <a:tailEnd type="triangle" w="med" len="med"/>
          </a:ln>
        </p:spPr>
      </p:cxnSp>
      <p:sp>
        <p:nvSpPr>
          <p:cNvPr id="461" name="Google Shape;461;p33"/>
          <p:cNvSpPr/>
          <p:nvPr/>
        </p:nvSpPr>
        <p:spPr>
          <a:xfrm>
            <a:off x="7442508" y="3878377"/>
            <a:ext cx="708300" cy="3948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chemeClr val="lt1"/>
                </a:solidFill>
                <a:latin typeface="Century Gothic"/>
                <a:ea typeface="Century Gothic"/>
                <a:cs typeface="Century Gothic"/>
                <a:sym typeface="Century Gothic"/>
              </a:rPr>
              <a:t>NO</a:t>
            </a:r>
            <a:endParaRPr sz="1900">
              <a:solidFill>
                <a:schemeClr val="lt1"/>
              </a:solidFill>
              <a:latin typeface="Century Gothic"/>
              <a:ea typeface="Century Gothic"/>
              <a:cs typeface="Century Gothic"/>
              <a:sym typeface="Century Gothic"/>
            </a:endParaRPr>
          </a:p>
        </p:txBody>
      </p:sp>
      <p:sp>
        <p:nvSpPr>
          <p:cNvPr id="462" name="Google Shape;462;p33"/>
          <p:cNvSpPr/>
          <p:nvPr/>
        </p:nvSpPr>
        <p:spPr>
          <a:xfrm>
            <a:off x="4811866" y="4944985"/>
            <a:ext cx="708300" cy="306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chemeClr val="lt1"/>
                </a:solidFill>
                <a:latin typeface="Century Gothic"/>
                <a:ea typeface="Century Gothic"/>
                <a:cs typeface="Century Gothic"/>
                <a:sym typeface="Century Gothic"/>
              </a:rPr>
              <a:t>YES</a:t>
            </a:r>
            <a:endParaRPr sz="1900">
              <a:solidFill>
                <a:schemeClr val="lt1"/>
              </a:solidFill>
              <a:latin typeface="Century Gothic"/>
              <a:ea typeface="Century Gothic"/>
              <a:cs typeface="Century Gothic"/>
              <a:sym typeface="Century Gothic"/>
            </a:endParaRPr>
          </a:p>
        </p:txBody>
      </p:sp>
      <p:cxnSp>
        <p:nvCxnSpPr>
          <p:cNvPr id="463" name="Google Shape;463;p33"/>
          <p:cNvCxnSpPr/>
          <p:nvPr/>
        </p:nvCxnSpPr>
        <p:spPr>
          <a:xfrm rot="10800000">
            <a:off x="4789375" y="2568900"/>
            <a:ext cx="2815200" cy="424800"/>
          </a:xfrm>
          <a:prstGeom prst="bentConnector3">
            <a:avLst>
              <a:gd name="adj1" fmla="val 50000"/>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8E7CC3"/>
        </a:solidFill>
        <a:effectLst/>
      </p:bgPr>
    </p:bg>
    <p:spTree>
      <p:nvGrpSpPr>
        <p:cNvPr id="1" name="Shape 468"/>
        <p:cNvGrpSpPr/>
        <p:nvPr/>
      </p:nvGrpSpPr>
      <p:grpSpPr>
        <a:xfrm>
          <a:off x="0" y="0"/>
          <a:ext cx="0" cy="0"/>
          <a:chOff x="0" y="0"/>
          <a:chExt cx="0" cy="0"/>
        </a:xfrm>
      </p:grpSpPr>
      <p:sp>
        <p:nvSpPr>
          <p:cNvPr id="469" name="Google Shape;469;p34"/>
          <p:cNvSpPr txBox="1">
            <a:spLocks noGrp="1"/>
          </p:cNvSpPr>
          <p:nvPr>
            <p:ph type="title"/>
          </p:nvPr>
        </p:nvSpPr>
        <p:spPr>
          <a:xfrm>
            <a:off x="4273600" y="594450"/>
            <a:ext cx="3360300" cy="5799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lt1"/>
              </a:buClr>
              <a:buSzPts val="2800"/>
              <a:buFont typeface="Century Gothic"/>
              <a:buNone/>
            </a:pPr>
            <a:r>
              <a:rPr lang="en-US">
                <a:solidFill>
                  <a:schemeClr val="dk1"/>
                </a:solidFill>
                <a:latin typeface="Century Gothic"/>
                <a:ea typeface="Century Gothic"/>
                <a:cs typeface="Century Gothic"/>
                <a:sym typeface="Century Gothic"/>
              </a:rPr>
              <a:t>MODULE 1 </a:t>
            </a:r>
            <a:endParaRPr>
              <a:solidFill>
                <a:schemeClr val="dk1"/>
              </a:solidFill>
              <a:latin typeface="Century Gothic"/>
              <a:ea typeface="Century Gothic"/>
              <a:cs typeface="Century Gothic"/>
              <a:sym typeface="Century Gothic"/>
            </a:endParaRPr>
          </a:p>
        </p:txBody>
      </p:sp>
      <p:sp>
        <p:nvSpPr>
          <p:cNvPr id="470" name="Google Shape;470;p34"/>
          <p:cNvSpPr txBox="1"/>
          <p:nvPr/>
        </p:nvSpPr>
        <p:spPr>
          <a:xfrm>
            <a:off x="1607511" y="1590738"/>
            <a:ext cx="8692500" cy="19401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chemeClr val="accent6"/>
              </a:buClr>
              <a:buSzPts val="1800"/>
              <a:buFont typeface="Arial"/>
              <a:buNone/>
            </a:pPr>
            <a:endParaRPr sz="1800" i="0" u="none" strike="noStrike" cap="none">
              <a:solidFill>
                <a:schemeClr val="dk1"/>
              </a:solidFill>
              <a:latin typeface="Calibri"/>
              <a:ea typeface="Calibri"/>
              <a:cs typeface="Calibri"/>
              <a:sym typeface="Calibri"/>
            </a:endParaRPr>
          </a:p>
        </p:txBody>
      </p:sp>
      <p:sp>
        <p:nvSpPr>
          <p:cNvPr id="471" name="Google Shape;471;p34"/>
          <p:cNvSpPr txBox="1"/>
          <p:nvPr/>
        </p:nvSpPr>
        <p:spPr>
          <a:xfrm>
            <a:off x="6599297" y="3622820"/>
            <a:ext cx="3008700" cy="348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6"/>
              </a:buClr>
              <a:buSzPts val="1600"/>
              <a:buFont typeface="Arial"/>
              <a:buNone/>
            </a:pPr>
            <a:endParaRPr sz="1600" i="0" u="none" strike="noStrike" cap="none">
              <a:solidFill>
                <a:schemeClr val="dk1"/>
              </a:solidFill>
              <a:latin typeface="Century Gothic"/>
              <a:ea typeface="Century Gothic"/>
              <a:cs typeface="Century Gothic"/>
              <a:sym typeface="Century Gothic"/>
            </a:endParaRPr>
          </a:p>
        </p:txBody>
      </p:sp>
      <p:sp>
        <p:nvSpPr>
          <p:cNvPr id="472" name="Google Shape;472;p34"/>
          <p:cNvSpPr txBox="1"/>
          <p:nvPr/>
        </p:nvSpPr>
        <p:spPr>
          <a:xfrm>
            <a:off x="2070158" y="5083401"/>
            <a:ext cx="3008700" cy="348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6"/>
              </a:buClr>
              <a:buSzPts val="1600"/>
              <a:buFont typeface="Arial"/>
              <a:buNone/>
            </a:pPr>
            <a:endParaRPr sz="1600" i="0" u="none" strike="noStrike" cap="none">
              <a:solidFill>
                <a:schemeClr val="dk1"/>
              </a:solidFill>
              <a:latin typeface="Century Gothic"/>
              <a:ea typeface="Century Gothic"/>
              <a:cs typeface="Century Gothic"/>
              <a:sym typeface="Century Gothic"/>
            </a:endParaRPr>
          </a:p>
        </p:txBody>
      </p:sp>
      <p:sp>
        <p:nvSpPr>
          <p:cNvPr id="473" name="Google Shape;473;p34"/>
          <p:cNvSpPr txBox="1"/>
          <p:nvPr/>
        </p:nvSpPr>
        <p:spPr>
          <a:xfrm>
            <a:off x="6599297" y="5071304"/>
            <a:ext cx="3008700" cy="348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6"/>
              </a:buClr>
              <a:buSzPts val="1600"/>
              <a:buFont typeface="Arial"/>
              <a:buNone/>
            </a:pPr>
            <a:endParaRPr sz="1600" i="0" u="none" strike="noStrike" cap="none">
              <a:solidFill>
                <a:schemeClr val="dk1"/>
              </a:solidFill>
              <a:latin typeface="Century Gothic"/>
              <a:ea typeface="Century Gothic"/>
              <a:cs typeface="Century Gothic"/>
              <a:sym typeface="Century Gothic"/>
            </a:endParaRPr>
          </a:p>
        </p:txBody>
      </p:sp>
      <p:sp>
        <p:nvSpPr>
          <p:cNvPr id="474" name="Google Shape;474;p34"/>
          <p:cNvSpPr txBox="1"/>
          <p:nvPr/>
        </p:nvSpPr>
        <p:spPr>
          <a:xfrm>
            <a:off x="2070159" y="3622820"/>
            <a:ext cx="3008700" cy="348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6"/>
              </a:buClr>
              <a:buSzPts val="1600"/>
              <a:buFont typeface="Arial"/>
              <a:buNone/>
            </a:pPr>
            <a:endParaRPr sz="1600" i="0" u="none" strike="noStrike" cap="none">
              <a:solidFill>
                <a:schemeClr val="dk1"/>
              </a:solidFill>
              <a:latin typeface="Century Gothic"/>
              <a:ea typeface="Century Gothic"/>
              <a:cs typeface="Century Gothic"/>
              <a:sym typeface="Century Gothic"/>
            </a:endParaRPr>
          </a:p>
        </p:txBody>
      </p:sp>
      <p:sp>
        <p:nvSpPr>
          <p:cNvPr id="475" name="Google Shape;475;p34"/>
          <p:cNvSpPr txBox="1"/>
          <p:nvPr/>
        </p:nvSpPr>
        <p:spPr>
          <a:xfrm>
            <a:off x="2207475" y="1717200"/>
            <a:ext cx="9111000" cy="5264100"/>
          </a:xfrm>
          <a:prstGeom prst="rect">
            <a:avLst/>
          </a:prstGeom>
          <a:noFill/>
          <a:ln>
            <a:noFill/>
          </a:ln>
        </p:spPr>
        <p:txBody>
          <a:bodyPr spcFirstLastPara="1" wrap="square" lIns="91425" tIns="45700" rIns="91425" bIns="45700" anchor="t" anchorCtr="0">
            <a:spAutoFit/>
          </a:bodyPr>
          <a:lstStyle/>
          <a:p>
            <a:pPr marL="457200" lvl="0" indent="-342900" algn="l" rtl="0">
              <a:lnSpc>
                <a:spcPct val="150000"/>
              </a:lnSpc>
              <a:spcBef>
                <a:spcPts val="0"/>
              </a:spcBef>
              <a:spcAft>
                <a:spcPts val="0"/>
              </a:spcAft>
              <a:buClr>
                <a:schemeClr val="dk1"/>
              </a:buClr>
              <a:buSzPts val="1800"/>
              <a:buFont typeface="Century Gothic"/>
              <a:buChar char="❏"/>
            </a:pPr>
            <a:r>
              <a:rPr lang="en-US" sz="1800">
                <a:solidFill>
                  <a:schemeClr val="dk1"/>
                </a:solidFill>
                <a:latin typeface="Century Gothic"/>
                <a:ea typeface="Century Gothic"/>
                <a:cs typeface="Century Gothic"/>
                <a:sym typeface="Century Gothic"/>
              </a:rPr>
              <a:t>We have used a highway traffic video as input here which is our data here.</a:t>
            </a:r>
            <a:endParaRPr sz="1800">
              <a:solidFill>
                <a:schemeClr val="dk1"/>
              </a:solidFill>
              <a:latin typeface="Century Gothic"/>
              <a:ea typeface="Century Gothic"/>
              <a:cs typeface="Century Gothic"/>
              <a:sym typeface="Century Gothic"/>
            </a:endParaRPr>
          </a:p>
          <a:p>
            <a:pPr marL="457200" lvl="0" indent="-342900" algn="l" rtl="0">
              <a:lnSpc>
                <a:spcPct val="150000"/>
              </a:lnSpc>
              <a:spcBef>
                <a:spcPts val="0"/>
              </a:spcBef>
              <a:spcAft>
                <a:spcPts val="0"/>
              </a:spcAft>
              <a:buClr>
                <a:schemeClr val="dk1"/>
              </a:buClr>
              <a:buSzPts val="1800"/>
              <a:buFont typeface="Century Gothic"/>
              <a:buChar char="❏"/>
            </a:pPr>
            <a:r>
              <a:rPr lang="en-US" sz="1800">
                <a:solidFill>
                  <a:schemeClr val="dk1"/>
                </a:solidFill>
                <a:latin typeface="Century Gothic"/>
                <a:ea typeface="Century Gothic"/>
                <a:cs typeface="Century Gothic"/>
                <a:sym typeface="Century Gothic"/>
              </a:rPr>
              <a:t>So we need to install cameras at the traffic signals in order to capture the traffic video.</a:t>
            </a:r>
            <a:endParaRPr sz="1800">
              <a:solidFill>
                <a:schemeClr val="dk1"/>
              </a:solidFill>
              <a:latin typeface="Century Gothic"/>
              <a:ea typeface="Century Gothic"/>
              <a:cs typeface="Century Gothic"/>
              <a:sym typeface="Century Gothic"/>
            </a:endParaRPr>
          </a:p>
          <a:p>
            <a:pPr marL="457200" lvl="0" indent="-342900" algn="l" rtl="0">
              <a:lnSpc>
                <a:spcPct val="150000"/>
              </a:lnSpc>
              <a:spcBef>
                <a:spcPts val="0"/>
              </a:spcBef>
              <a:spcAft>
                <a:spcPts val="0"/>
              </a:spcAft>
              <a:buClr>
                <a:schemeClr val="dk1"/>
              </a:buClr>
              <a:buSzPts val="1800"/>
              <a:buFont typeface="Century Gothic"/>
              <a:buChar char="❏"/>
            </a:pPr>
            <a:r>
              <a:rPr lang="en-US" sz="1800">
                <a:solidFill>
                  <a:schemeClr val="dk1"/>
                </a:solidFill>
                <a:latin typeface="Century Gothic"/>
                <a:ea typeface="Century Gothic"/>
                <a:cs typeface="Century Gothic"/>
                <a:sym typeface="Century Gothic"/>
              </a:rPr>
              <a:t>The images which we collect from sources like video input  and camera needs to preprocessed as there are could be lot of noisy images in that dataset.</a:t>
            </a:r>
            <a:endParaRPr sz="1800">
              <a:solidFill>
                <a:schemeClr val="dk1"/>
              </a:solidFill>
              <a:latin typeface="Century Gothic"/>
              <a:ea typeface="Century Gothic"/>
              <a:cs typeface="Century Gothic"/>
              <a:sym typeface="Century Gothic"/>
            </a:endParaRPr>
          </a:p>
          <a:p>
            <a:pPr marL="457200" lvl="0" indent="0" algn="l" rtl="0">
              <a:lnSpc>
                <a:spcPct val="150000"/>
              </a:lnSpc>
              <a:spcBef>
                <a:spcPts val="0"/>
              </a:spcBef>
              <a:spcAft>
                <a:spcPts val="0"/>
              </a:spcAft>
              <a:buNone/>
            </a:pPr>
            <a:r>
              <a:rPr lang="en-US" sz="1800">
                <a:solidFill>
                  <a:schemeClr val="dk1"/>
                </a:solidFill>
                <a:latin typeface="Century Gothic"/>
                <a:ea typeface="Century Gothic"/>
                <a:cs typeface="Century Gothic"/>
                <a:sym typeface="Century Gothic"/>
              </a:rPr>
              <a:t>This can be done by following steps:</a:t>
            </a:r>
            <a:endParaRPr sz="1800">
              <a:solidFill>
                <a:schemeClr val="dk1"/>
              </a:solidFill>
              <a:latin typeface="Century Gothic"/>
              <a:ea typeface="Century Gothic"/>
              <a:cs typeface="Century Gothic"/>
              <a:sym typeface="Century Gothic"/>
            </a:endParaRPr>
          </a:p>
          <a:p>
            <a:pPr marL="457200" lvl="0" indent="-342900" algn="l" rtl="0">
              <a:lnSpc>
                <a:spcPct val="150000"/>
              </a:lnSpc>
              <a:spcBef>
                <a:spcPts val="0"/>
              </a:spcBef>
              <a:spcAft>
                <a:spcPts val="0"/>
              </a:spcAft>
              <a:buClr>
                <a:schemeClr val="dk1"/>
              </a:buClr>
              <a:buSzPts val="1800"/>
              <a:buFont typeface="Century Gothic"/>
              <a:buChar char="❏"/>
            </a:pPr>
            <a:r>
              <a:rPr lang="en-US" sz="1800">
                <a:solidFill>
                  <a:schemeClr val="dk1"/>
                </a:solidFill>
                <a:latin typeface="Century Gothic"/>
                <a:ea typeface="Century Gothic"/>
                <a:cs typeface="Century Gothic"/>
                <a:sym typeface="Century Gothic"/>
              </a:rPr>
              <a:t>Grayscale Conversion</a:t>
            </a:r>
            <a:endParaRPr sz="1800">
              <a:solidFill>
                <a:schemeClr val="dk1"/>
              </a:solidFill>
              <a:latin typeface="Century Gothic"/>
              <a:ea typeface="Century Gothic"/>
              <a:cs typeface="Century Gothic"/>
              <a:sym typeface="Century Gothic"/>
            </a:endParaRPr>
          </a:p>
          <a:p>
            <a:pPr marL="457200" lvl="0" indent="-342900" algn="l" rtl="0">
              <a:lnSpc>
                <a:spcPct val="150000"/>
              </a:lnSpc>
              <a:spcBef>
                <a:spcPts val="0"/>
              </a:spcBef>
              <a:spcAft>
                <a:spcPts val="0"/>
              </a:spcAft>
              <a:buClr>
                <a:schemeClr val="dk1"/>
              </a:buClr>
              <a:buSzPts val="1800"/>
              <a:buFont typeface="Century Gothic"/>
              <a:buChar char="❏"/>
            </a:pPr>
            <a:r>
              <a:rPr lang="en-US" sz="1800">
                <a:solidFill>
                  <a:schemeClr val="dk1"/>
                </a:solidFill>
                <a:latin typeface="Century Gothic"/>
                <a:ea typeface="Century Gothic"/>
                <a:cs typeface="Century Gothic"/>
                <a:sym typeface="Century Gothic"/>
              </a:rPr>
              <a:t>Masking</a:t>
            </a:r>
            <a:endParaRPr sz="1800">
              <a:solidFill>
                <a:schemeClr val="dk1"/>
              </a:solidFill>
              <a:latin typeface="Century Gothic"/>
              <a:ea typeface="Century Gothic"/>
              <a:cs typeface="Century Gothic"/>
              <a:sym typeface="Century Gothic"/>
            </a:endParaRPr>
          </a:p>
          <a:p>
            <a:pPr marL="457200" lvl="0" indent="-342900" algn="l" rtl="0">
              <a:lnSpc>
                <a:spcPct val="150000"/>
              </a:lnSpc>
              <a:spcBef>
                <a:spcPts val="0"/>
              </a:spcBef>
              <a:spcAft>
                <a:spcPts val="0"/>
              </a:spcAft>
              <a:buClr>
                <a:schemeClr val="dk1"/>
              </a:buClr>
              <a:buSzPts val="1800"/>
              <a:buFont typeface="Century Gothic"/>
              <a:buChar char="❏"/>
            </a:pPr>
            <a:r>
              <a:rPr lang="en-US" sz="1800">
                <a:solidFill>
                  <a:schemeClr val="dk1"/>
                </a:solidFill>
                <a:latin typeface="Century Gothic"/>
                <a:ea typeface="Century Gothic"/>
                <a:cs typeface="Century Gothic"/>
                <a:sym typeface="Century Gothic"/>
              </a:rPr>
              <a:t>Contours</a:t>
            </a:r>
            <a:endParaRPr sz="1800">
              <a:solidFill>
                <a:schemeClr val="dk1"/>
              </a:solidFill>
              <a:latin typeface="Century Gothic"/>
              <a:ea typeface="Century Gothic"/>
              <a:cs typeface="Century Gothic"/>
              <a:sym typeface="Century Gothic"/>
            </a:endParaRPr>
          </a:p>
          <a:p>
            <a:pPr marL="457200" lvl="0" indent="-342900" algn="l" rtl="0">
              <a:lnSpc>
                <a:spcPct val="150000"/>
              </a:lnSpc>
              <a:spcBef>
                <a:spcPts val="0"/>
              </a:spcBef>
              <a:spcAft>
                <a:spcPts val="0"/>
              </a:spcAft>
              <a:buClr>
                <a:schemeClr val="dk1"/>
              </a:buClr>
              <a:buSzPts val="1800"/>
              <a:buFont typeface="Century Gothic"/>
              <a:buChar char="❏"/>
            </a:pPr>
            <a:r>
              <a:rPr lang="en-US" sz="1800">
                <a:solidFill>
                  <a:schemeClr val="dk1"/>
                </a:solidFill>
                <a:latin typeface="Century Gothic"/>
                <a:ea typeface="Century Gothic"/>
                <a:cs typeface="Century Gothic"/>
                <a:sym typeface="Century Gothic"/>
              </a:rPr>
              <a:t>Area of Interest</a:t>
            </a:r>
            <a:endParaRPr>
              <a:solidFill>
                <a:schemeClr val="dk1"/>
              </a:solidFill>
            </a:endParaRPr>
          </a:p>
          <a:p>
            <a:pPr marL="457200" lvl="0" indent="0" algn="l" rtl="0">
              <a:lnSpc>
                <a:spcPct val="150000"/>
              </a:lnSpc>
              <a:spcBef>
                <a:spcPts val="0"/>
              </a:spcBef>
              <a:spcAft>
                <a:spcPts val="0"/>
              </a:spcAft>
              <a:buNone/>
            </a:pPr>
            <a:endParaRPr>
              <a:solidFill>
                <a:schemeClr val="dk1"/>
              </a:solidFill>
            </a:endParaRPr>
          </a:p>
          <a:p>
            <a:pPr marL="457200" marR="0" lvl="0" indent="0" algn="l" rtl="0">
              <a:lnSpc>
                <a:spcPct val="150000"/>
              </a:lnSpc>
              <a:spcBef>
                <a:spcPts val="0"/>
              </a:spcBef>
              <a:spcAft>
                <a:spcPts val="0"/>
              </a:spcAft>
              <a:buNone/>
            </a:pP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rgbClr val="8E7CC3"/>
        </a:solidFill>
        <a:effectLst/>
      </p:bgPr>
    </p:bg>
    <p:spTree>
      <p:nvGrpSpPr>
        <p:cNvPr id="1" name="Shape 480"/>
        <p:cNvGrpSpPr/>
        <p:nvPr/>
      </p:nvGrpSpPr>
      <p:grpSpPr>
        <a:xfrm>
          <a:off x="0" y="0"/>
          <a:ext cx="0" cy="0"/>
          <a:chOff x="0" y="0"/>
          <a:chExt cx="0" cy="0"/>
        </a:xfrm>
      </p:grpSpPr>
      <p:sp>
        <p:nvSpPr>
          <p:cNvPr id="481" name="Google Shape;481;p35"/>
          <p:cNvSpPr txBox="1">
            <a:spLocks noGrp="1"/>
          </p:cNvSpPr>
          <p:nvPr>
            <p:ph type="title"/>
          </p:nvPr>
        </p:nvSpPr>
        <p:spPr>
          <a:xfrm>
            <a:off x="4273600" y="604150"/>
            <a:ext cx="3360300" cy="7818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lt1"/>
              </a:buClr>
              <a:buSzPts val="2800"/>
              <a:buFont typeface="Century Gothic"/>
              <a:buNone/>
            </a:pPr>
            <a:r>
              <a:rPr lang="en-US">
                <a:solidFill>
                  <a:schemeClr val="accent1"/>
                </a:solidFill>
              </a:rPr>
              <a:t>MODULE 2 </a:t>
            </a:r>
            <a:endParaRPr>
              <a:solidFill>
                <a:schemeClr val="accent1"/>
              </a:solidFill>
            </a:endParaRPr>
          </a:p>
        </p:txBody>
      </p:sp>
      <p:sp>
        <p:nvSpPr>
          <p:cNvPr id="482" name="Google Shape;482;p35"/>
          <p:cNvSpPr txBox="1"/>
          <p:nvPr/>
        </p:nvSpPr>
        <p:spPr>
          <a:xfrm>
            <a:off x="1607511" y="1590738"/>
            <a:ext cx="8692500" cy="19401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chemeClr val="accent6"/>
              </a:buClr>
              <a:buSzPts val="1800"/>
              <a:buFont typeface="Arial"/>
              <a:buNone/>
            </a:pPr>
            <a:endParaRPr sz="1800" b="0" i="0" u="none" strike="noStrike" cap="none">
              <a:solidFill>
                <a:schemeClr val="accent1"/>
              </a:solidFill>
              <a:latin typeface="Calibri"/>
              <a:ea typeface="Calibri"/>
              <a:cs typeface="Calibri"/>
              <a:sym typeface="Calibri"/>
            </a:endParaRPr>
          </a:p>
        </p:txBody>
      </p:sp>
      <p:sp>
        <p:nvSpPr>
          <p:cNvPr id="483" name="Google Shape;483;p35"/>
          <p:cNvSpPr txBox="1"/>
          <p:nvPr/>
        </p:nvSpPr>
        <p:spPr>
          <a:xfrm>
            <a:off x="6599297" y="3622820"/>
            <a:ext cx="3008700" cy="348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6"/>
              </a:buClr>
              <a:buSzPts val="1600"/>
              <a:buFont typeface="Arial"/>
              <a:buNone/>
            </a:pPr>
            <a:endParaRPr sz="1600" b="1" i="0" u="none" strike="noStrike" cap="none">
              <a:solidFill>
                <a:schemeClr val="accent1"/>
              </a:solidFill>
              <a:latin typeface="Century Gothic"/>
              <a:ea typeface="Century Gothic"/>
              <a:cs typeface="Century Gothic"/>
              <a:sym typeface="Century Gothic"/>
            </a:endParaRPr>
          </a:p>
        </p:txBody>
      </p:sp>
      <p:sp>
        <p:nvSpPr>
          <p:cNvPr id="484" name="Google Shape;484;p35"/>
          <p:cNvSpPr txBox="1"/>
          <p:nvPr/>
        </p:nvSpPr>
        <p:spPr>
          <a:xfrm>
            <a:off x="2070158" y="5083401"/>
            <a:ext cx="3008700" cy="348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6"/>
              </a:buClr>
              <a:buSzPts val="1600"/>
              <a:buFont typeface="Arial"/>
              <a:buNone/>
            </a:pPr>
            <a:endParaRPr sz="1600" b="1" i="0" u="none" strike="noStrike" cap="none">
              <a:solidFill>
                <a:schemeClr val="accent1"/>
              </a:solidFill>
              <a:latin typeface="Century Gothic"/>
              <a:ea typeface="Century Gothic"/>
              <a:cs typeface="Century Gothic"/>
              <a:sym typeface="Century Gothic"/>
            </a:endParaRPr>
          </a:p>
        </p:txBody>
      </p:sp>
      <p:sp>
        <p:nvSpPr>
          <p:cNvPr id="485" name="Google Shape;485;p35"/>
          <p:cNvSpPr txBox="1"/>
          <p:nvPr/>
        </p:nvSpPr>
        <p:spPr>
          <a:xfrm>
            <a:off x="6599297" y="5071304"/>
            <a:ext cx="3008700" cy="348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6"/>
              </a:buClr>
              <a:buSzPts val="1600"/>
              <a:buFont typeface="Arial"/>
              <a:buNone/>
            </a:pPr>
            <a:endParaRPr sz="1600" b="1" i="0" u="none" strike="noStrike" cap="none">
              <a:solidFill>
                <a:schemeClr val="accent1"/>
              </a:solidFill>
              <a:latin typeface="Century Gothic"/>
              <a:ea typeface="Century Gothic"/>
              <a:cs typeface="Century Gothic"/>
              <a:sym typeface="Century Gothic"/>
            </a:endParaRPr>
          </a:p>
        </p:txBody>
      </p:sp>
      <p:sp>
        <p:nvSpPr>
          <p:cNvPr id="486" name="Google Shape;486;p35"/>
          <p:cNvSpPr txBox="1"/>
          <p:nvPr/>
        </p:nvSpPr>
        <p:spPr>
          <a:xfrm>
            <a:off x="2070159" y="3622820"/>
            <a:ext cx="3008700" cy="348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6"/>
              </a:buClr>
              <a:buSzPts val="1600"/>
              <a:buFont typeface="Arial"/>
              <a:buNone/>
            </a:pPr>
            <a:endParaRPr sz="1600" b="1" i="0" u="none" strike="noStrike" cap="none">
              <a:solidFill>
                <a:schemeClr val="accent1"/>
              </a:solidFill>
              <a:latin typeface="Century Gothic"/>
              <a:ea typeface="Century Gothic"/>
              <a:cs typeface="Century Gothic"/>
              <a:sym typeface="Century Gothic"/>
            </a:endParaRPr>
          </a:p>
        </p:txBody>
      </p:sp>
      <p:sp>
        <p:nvSpPr>
          <p:cNvPr id="487" name="Google Shape;487;p35"/>
          <p:cNvSpPr txBox="1"/>
          <p:nvPr/>
        </p:nvSpPr>
        <p:spPr>
          <a:xfrm>
            <a:off x="2216050" y="1722625"/>
            <a:ext cx="8389800" cy="4941000"/>
          </a:xfrm>
          <a:prstGeom prst="rect">
            <a:avLst/>
          </a:prstGeom>
          <a:noFill/>
          <a:ln>
            <a:noFill/>
          </a:ln>
        </p:spPr>
        <p:txBody>
          <a:bodyPr spcFirstLastPara="1" wrap="square" lIns="91425" tIns="45700" rIns="91425" bIns="45700" anchor="t" anchorCtr="0">
            <a:spAutoFit/>
          </a:bodyPr>
          <a:lstStyle/>
          <a:p>
            <a:pPr marL="457200" lvl="0" indent="-342900" algn="l" rtl="0">
              <a:lnSpc>
                <a:spcPct val="150000"/>
              </a:lnSpc>
              <a:spcBef>
                <a:spcPts val="0"/>
              </a:spcBef>
              <a:spcAft>
                <a:spcPts val="0"/>
              </a:spcAft>
              <a:buClr>
                <a:schemeClr val="accent1"/>
              </a:buClr>
              <a:buSzPts val="1800"/>
              <a:buFont typeface="Century Gothic"/>
              <a:buChar char="❏"/>
            </a:pPr>
            <a:r>
              <a:rPr lang="en-US" sz="1800">
                <a:solidFill>
                  <a:schemeClr val="accent1"/>
                </a:solidFill>
                <a:latin typeface="Century Gothic"/>
                <a:ea typeface="Century Gothic"/>
                <a:cs typeface="Century Gothic"/>
                <a:sym typeface="Century Gothic"/>
              </a:rPr>
              <a:t>Traffic on each side of the road is calculated with the help of Image Processing techniques like :</a:t>
            </a:r>
            <a:endParaRPr sz="1800">
              <a:solidFill>
                <a:schemeClr val="accent1"/>
              </a:solidFill>
              <a:latin typeface="Century Gothic"/>
              <a:ea typeface="Century Gothic"/>
              <a:cs typeface="Century Gothic"/>
              <a:sym typeface="Century Gothic"/>
            </a:endParaRPr>
          </a:p>
          <a:p>
            <a:pPr marL="457200" lvl="0" indent="0" algn="l" rtl="0">
              <a:lnSpc>
                <a:spcPct val="150000"/>
              </a:lnSpc>
              <a:spcBef>
                <a:spcPts val="0"/>
              </a:spcBef>
              <a:spcAft>
                <a:spcPts val="0"/>
              </a:spcAft>
              <a:buNone/>
            </a:pPr>
            <a:r>
              <a:rPr lang="en-US" sz="1800">
                <a:solidFill>
                  <a:schemeClr val="accent1"/>
                </a:solidFill>
                <a:latin typeface="Century Gothic"/>
                <a:ea typeface="Century Gothic"/>
                <a:cs typeface="Century Gothic"/>
                <a:sym typeface="Century Gothic"/>
              </a:rPr>
              <a:t>Frame Differencing</a:t>
            </a:r>
            <a:endParaRPr sz="1800">
              <a:solidFill>
                <a:schemeClr val="accent1"/>
              </a:solidFill>
              <a:latin typeface="Century Gothic"/>
              <a:ea typeface="Century Gothic"/>
              <a:cs typeface="Century Gothic"/>
              <a:sym typeface="Century Gothic"/>
            </a:endParaRPr>
          </a:p>
          <a:p>
            <a:pPr marL="457200" lvl="0" indent="0" algn="l" rtl="0">
              <a:lnSpc>
                <a:spcPct val="150000"/>
              </a:lnSpc>
              <a:spcBef>
                <a:spcPts val="0"/>
              </a:spcBef>
              <a:spcAft>
                <a:spcPts val="0"/>
              </a:spcAft>
              <a:buNone/>
            </a:pPr>
            <a:r>
              <a:rPr lang="en-US" sz="1800">
                <a:solidFill>
                  <a:schemeClr val="accent1"/>
                </a:solidFill>
                <a:latin typeface="Century Gothic"/>
                <a:ea typeface="Century Gothic"/>
                <a:cs typeface="Century Gothic"/>
                <a:sym typeface="Century Gothic"/>
              </a:rPr>
              <a:t>Background Subtractor MOG2 Algorithm</a:t>
            </a:r>
            <a:endParaRPr sz="1800">
              <a:solidFill>
                <a:schemeClr val="accent1"/>
              </a:solidFill>
              <a:latin typeface="Century Gothic"/>
              <a:ea typeface="Century Gothic"/>
              <a:cs typeface="Century Gothic"/>
              <a:sym typeface="Century Gothic"/>
            </a:endParaRPr>
          </a:p>
          <a:p>
            <a:pPr marL="457200" lvl="0" indent="-342900" algn="l" rtl="0">
              <a:lnSpc>
                <a:spcPct val="150000"/>
              </a:lnSpc>
              <a:spcBef>
                <a:spcPts val="0"/>
              </a:spcBef>
              <a:spcAft>
                <a:spcPts val="0"/>
              </a:spcAft>
              <a:buClr>
                <a:schemeClr val="accent1"/>
              </a:buClr>
              <a:buSzPts val="1800"/>
              <a:buFont typeface="Century Gothic"/>
              <a:buChar char="❏"/>
            </a:pPr>
            <a:r>
              <a:rPr lang="en-US" sz="1800">
                <a:solidFill>
                  <a:schemeClr val="accent1"/>
                </a:solidFill>
                <a:latin typeface="Century Gothic"/>
                <a:ea typeface="Century Gothic"/>
                <a:cs typeface="Century Gothic"/>
                <a:sym typeface="Century Gothic"/>
              </a:rPr>
              <a:t>In Background Subtractor MOG2 Algorithm , the objects which move can be foreground and the	other part that remain static can be the background.</a:t>
            </a:r>
            <a:endParaRPr sz="1800">
              <a:solidFill>
                <a:schemeClr val="accent1"/>
              </a:solidFill>
              <a:latin typeface="Century Gothic"/>
              <a:ea typeface="Century Gothic"/>
              <a:cs typeface="Century Gothic"/>
              <a:sym typeface="Century Gothic"/>
            </a:endParaRPr>
          </a:p>
          <a:p>
            <a:pPr marL="457200" lvl="0" indent="-342900" algn="l" rtl="0">
              <a:lnSpc>
                <a:spcPct val="150000"/>
              </a:lnSpc>
              <a:spcBef>
                <a:spcPts val="0"/>
              </a:spcBef>
              <a:spcAft>
                <a:spcPts val="0"/>
              </a:spcAft>
              <a:buClr>
                <a:schemeClr val="accent1"/>
              </a:buClr>
              <a:buSzPts val="1800"/>
              <a:buFont typeface="Century Gothic"/>
              <a:buChar char="❏"/>
            </a:pPr>
            <a:r>
              <a:rPr lang="en-US" sz="1800">
                <a:solidFill>
                  <a:schemeClr val="accent1"/>
                </a:solidFill>
                <a:latin typeface="Century Gothic"/>
                <a:ea typeface="Century Gothic"/>
                <a:cs typeface="Century Gothic"/>
                <a:sym typeface="Century Gothic"/>
              </a:rPr>
              <a:t>These values are maintained through “n” different threads for “n” roads in a junction for fast and efficient processing.</a:t>
            </a:r>
            <a:endParaRPr sz="1800">
              <a:solidFill>
                <a:schemeClr val="accent1"/>
              </a:solidFill>
              <a:latin typeface="Century Gothic"/>
              <a:ea typeface="Century Gothic"/>
              <a:cs typeface="Century Gothic"/>
              <a:sym typeface="Century Gothic"/>
            </a:endParaRPr>
          </a:p>
          <a:p>
            <a:pPr marL="457200" lvl="0" indent="-342900" algn="l" rtl="0">
              <a:lnSpc>
                <a:spcPct val="150000"/>
              </a:lnSpc>
              <a:spcBef>
                <a:spcPts val="0"/>
              </a:spcBef>
              <a:spcAft>
                <a:spcPts val="0"/>
              </a:spcAft>
              <a:buClr>
                <a:schemeClr val="accent1"/>
              </a:buClr>
              <a:buSzPts val="1800"/>
              <a:buFont typeface="Century Gothic"/>
              <a:buChar char="❏"/>
            </a:pPr>
            <a:r>
              <a:rPr lang="en-US" sz="1800">
                <a:solidFill>
                  <a:schemeClr val="accent1"/>
                </a:solidFill>
                <a:latin typeface="Century Gothic"/>
                <a:ea typeface="Century Gothic"/>
                <a:cs typeface="Century Gothic"/>
                <a:sym typeface="Century Gothic"/>
              </a:rPr>
              <a:t>The calculated traffic from each side is compiled in the main thread and passed to the traffic management module.</a:t>
            </a:r>
            <a:endParaRPr sz="1800">
              <a:solidFill>
                <a:schemeClr val="accent1"/>
              </a:solidFill>
              <a:latin typeface="Century Gothic"/>
              <a:ea typeface="Century Gothic"/>
              <a:cs typeface="Century Gothic"/>
              <a:sym typeface="Century Gothic"/>
            </a:endParaRPr>
          </a:p>
          <a:p>
            <a:pPr marL="457200" marR="0" lvl="0" indent="0" algn="l" rtl="0">
              <a:lnSpc>
                <a:spcPct val="150000"/>
              </a:lnSpc>
              <a:spcBef>
                <a:spcPts val="0"/>
              </a:spcBef>
              <a:spcAft>
                <a:spcPts val="0"/>
              </a:spcAft>
              <a:buNone/>
            </a:pPr>
            <a:endParaRPr sz="1800">
              <a:solidFill>
                <a:schemeClr val="accent1"/>
              </a:solidFill>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rgbClr val="8E7CC3"/>
        </a:solidFill>
        <a:effectLst/>
      </p:bgPr>
    </p:bg>
    <p:spTree>
      <p:nvGrpSpPr>
        <p:cNvPr id="1" name="Shape 492"/>
        <p:cNvGrpSpPr/>
        <p:nvPr/>
      </p:nvGrpSpPr>
      <p:grpSpPr>
        <a:xfrm>
          <a:off x="0" y="0"/>
          <a:ext cx="0" cy="0"/>
          <a:chOff x="0" y="0"/>
          <a:chExt cx="0" cy="0"/>
        </a:xfrm>
      </p:grpSpPr>
      <p:sp>
        <p:nvSpPr>
          <p:cNvPr id="493" name="Google Shape;493;p36"/>
          <p:cNvSpPr txBox="1">
            <a:spLocks noGrp="1"/>
          </p:cNvSpPr>
          <p:nvPr>
            <p:ph type="title"/>
          </p:nvPr>
        </p:nvSpPr>
        <p:spPr>
          <a:xfrm>
            <a:off x="4273592" y="594423"/>
            <a:ext cx="3360300" cy="6675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lt1"/>
              </a:buClr>
              <a:buSzPts val="2800"/>
              <a:buFont typeface="Century Gothic"/>
              <a:buNone/>
            </a:pPr>
            <a:r>
              <a:rPr lang="en-US">
                <a:solidFill>
                  <a:schemeClr val="accent1"/>
                </a:solidFill>
              </a:rPr>
              <a:t>MODULE 3 </a:t>
            </a:r>
            <a:endParaRPr>
              <a:solidFill>
                <a:schemeClr val="accent1"/>
              </a:solidFill>
            </a:endParaRPr>
          </a:p>
        </p:txBody>
      </p:sp>
      <p:sp>
        <p:nvSpPr>
          <p:cNvPr id="494" name="Google Shape;494;p36"/>
          <p:cNvSpPr txBox="1"/>
          <p:nvPr/>
        </p:nvSpPr>
        <p:spPr>
          <a:xfrm>
            <a:off x="1607511" y="1590738"/>
            <a:ext cx="8692500" cy="19401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chemeClr val="accent6"/>
              </a:buClr>
              <a:buSzPts val="1800"/>
              <a:buFont typeface="Arial"/>
              <a:buNone/>
            </a:pPr>
            <a:endParaRPr sz="1800" b="0" i="0" u="none" strike="noStrike" cap="none">
              <a:solidFill>
                <a:schemeClr val="accent1"/>
              </a:solidFill>
              <a:latin typeface="Calibri"/>
              <a:ea typeface="Calibri"/>
              <a:cs typeface="Calibri"/>
              <a:sym typeface="Calibri"/>
            </a:endParaRPr>
          </a:p>
        </p:txBody>
      </p:sp>
      <p:sp>
        <p:nvSpPr>
          <p:cNvPr id="495" name="Google Shape;495;p36"/>
          <p:cNvSpPr txBox="1"/>
          <p:nvPr/>
        </p:nvSpPr>
        <p:spPr>
          <a:xfrm>
            <a:off x="6599297" y="3622820"/>
            <a:ext cx="3008700" cy="348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6"/>
              </a:buClr>
              <a:buSzPts val="1600"/>
              <a:buFont typeface="Arial"/>
              <a:buNone/>
            </a:pPr>
            <a:endParaRPr sz="1600" b="1" i="0" u="none" strike="noStrike" cap="none">
              <a:solidFill>
                <a:schemeClr val="accent1"/>
              </a:solidFill>
              <a:latin typeface="Century Gothic"/>
              <a:ea typeface="Century Gothic"/>
              <a:cs typeface="Century Gothic"/>
              <a:sym typeface="Century Gothic"/>
            </a:endParaRPr>
          </a:p>
        </p:txBody>
      </p:sp>
      <p:sp>
        <p:nvSpPr>
          <p:cNvPr id="496" name="Google Shape;496;p36"/>
          <p:cNvSpPr txBox="1"/>
          <p:nvPr/>
        </p:nvSpPr>
        <p:spPr>
          <a:xfrm>
            <a:off x="2070158" y="5083401"/>
            <a:ext cx="3008700" cy="348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6"/>
              </a:buClr>
              <a:buSzPts val="1600"/>
              <a:buFont typeface="Arial"/>
              <a:buNone/>
            </a:pPr>
            <a:endParaRPr sz="1600" b="1" i="0" u="none" strike="noStrike" cap="none">
              <a:solidFill>
                <a:schemeClr val="accent1"/>
              </a:solidFill>
              <a:latin typeface="Century Gothic"/>
              <a:ea typeface="Century Gothic"/>
              <a:cs typeface="Century Gothic"/>
              <a:sym typeface="Century Gothic"/>
            </a:endParaRPr>
          </a:p>
        </p:txBody>
      </p:sp>
      <p:sp>
        <p:nvSpPr>
          <p:cNvPr id="497" name="Google Shape;497;p36"/>
          <p:cNvSpPr txBox="1"/>
          <p:nvPr/>
        </p:nvSpPr>
        <p:spPr>
          <a:xfrm>
            <a:off x="6599297" y="5071304"/>
            <a:ext cx="3008700" cy="348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6"/>
              </a:buClr>
              <a:buSzPts val="1600"/>
              <a:buFont typeface="Arial"/>
              <a:buNone/>
            </a:pPr>
            <a:endParaRPr sz="1600" b="1" i="0" u="none" strike="noStrike" cap="none">
              <a:solidFill>
                <a:schemeClr val="accent1"/>
              </a:solidFill>
              <a:latin typeface="Century Gothic"/>
              <a:ea typeface="Century Gothic"/>
              <a:cs typeface="Century Gothic"/>
              <a:sym typeface="Century Gothic"/>
            </a:endParaRPr>
          </a:p>
        </p:txBody>
      </p:sp>
      <p:sp>
        <p:nvSpPr>
          <p:cNvPr id="498" name="Google Shape;498;p36"/>
          <p:cNvSpPr txBox="1"/>
          <p:nvPr/>
        </p:nvSpPr>
        <p:spPr>
          <a:xfrm>
            <a:off x="2070159" y="3622820"/>
            <a:ext cx="3008700" cy="348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6"/>
              </a:buClr>
              <a:buSzPts val="1600"/>
              <a:buFont typeface="Arial"/>
              <a:buNone/>
            </a:pPr>
            <a:endParaRPr sz="1600" b="1" i="0" u="none" strike="noStrike" cap="none">
              <a:solidFill>
                <a:schemeClr val="accent1"/>
              </a:solidFill>
              <a:latin typeface="Century Gothic"/>
              <a:ea typeface="Century Gothic"/>
              <a:cs typeface="Century Gothic"/>
              <a:sym typeface="Century Gothic"/>
            </a:endParaRPr>
          </a:p>
        </p:txBody>
      </p:sp>
      <p:sp>
        <p:nvSpPr>
          <p:cNvPr id="499" name="Google Shape;499;p36"/>
          <p:cNvSpPr txBox="1"/>
          <p:nvPr/>
        </p:nvSpPr>
        <p:spPr>
          <a:xfrm>
            <a:off x="2205011" y="1739346"/>
            <a:ext cx="7782000" cy="3278400"/>
          </a:xfrm>
          <a:prstGeom prst="rect">
            <a:avLst/>
          </a:prstGeom>
          <a:noFill/>
          <a:ln>
            <a:noFill/>
          </a:ln>
        </p:spPr>
        <p:txBody>
          <a:bodyPr spcFirstLastPara="1" wrap="square" lIns="91425" tIns="45700" rIns="91425" bIns="45700" anchor="t" anchorCtr="0">
            <a:spAutoFit/>
          </a:bodyPr>
          <a:lstStyle/>
          <a:p>
            <a:pPr marL="457200" marR="0" lvl="0" indent="-342900" algn="l" rtl="0">
              <a:lnSpc>
                <a:spcPct val="150000"/>
              </a:lnSpc>
              <a:spcBef>
                <a:spcPts val="0"/>
              </a:spcBef>
              <a:spcAft>
                <a:spcPts val="0"/>
              </a:spcAft>
              <a:buClr>
                <a:schemeClr val="accent1"/>
              </a:buClr>
              <a:buSzPts val="1800"/>
              <a:buFont typeface="Century Gothic"/>
              <a:buChar char="❏"/>
            </a:pPr>
            <a:r>
              <a:rPr lang="en-US" sz="1800">
                <a:solidFill>
                  <a:schemeClr val="accent1"/>
                </a:solidFill>
                <a:latin typeface="Century Gothic"/>
                <a:ea typeface="Century Gothic"/>
                <a:cs typeface="Century Gothic"/>
                <a:sym typeface="Century Gothic"/>
              </a:rPr>
              <a:t>Depending on the traffic on each side of the road and taking into considering the fluctuations in traffic flow and rush hours during office hours, appropriate green-light time is calculated.</a:t>
            </a:r>
            <a:endParaRPr sz="1800">
              <a:solidFill>
                <a:schemeClr val="accent1"/>
              </a:solidFill>
              <a:latin typeface="Century Gothic"/>
              <a:ea typeface="Century Gothic"/>
              <a:cs typeface="Century Gothic"/>
              <a:sym typeface="Century Gothic"/>
            </a:endParaRPr>
          </a:p>
          <a:p>
            <a:pPr marL="457200" marR="0" lvl="0" indent="-342900" algn="l" rtl="0">
              <a:lnSpc>
                <a:spcPct val="150000"/>
              </a:lnSpc>
              <a:spcBef>
                <a:spcPts val="0"/>
              </a:spcBef>
              <a:spcAft>
                <a:spcPts val="0"/>
              </a:spcAft>
              <a:buClr>
                <a:schemeClr val="accent1"/>
              </a:buClr>
              <a:buSzPts val="1800"/>
              <a:buFont typeface="Century Gothic"/>
              <a:buChar char="❏"/>
            </a:pPr>
            <a:r>
              <a:rPr lang="en-US" sz="1800">
                <a:solidFill>
                  <a:schemeClr val="accent1"/>
                </a:solidFill>
                <a:latin typeface="Century Gothic"/>
                <a:ea typeface="Century Gothic"/>
                <a:cs typeface="Century Gothic"/>
                <a:sym typeface="Century Gothic"/>
              </a:rPr>
              <a:t>This amount of time is then allotted to the respective side while all other sides wait for their turn.</a:t>
            </a:r>
            <a:endParaRPr sz="1800">
              <a:solidFill>
                <a:schemeClr val="accent1"/>
              </a:solidFill>
              <a:latin typeface="Century Gothic"/>
              <a:ea typeface="Century Gothic"/>
              <a:cs typeface="Century Gothic"/>
              <a:sym typeface="Century Gothic"/>
            </a:endParaRPr>
          </a:p>
          <a:p>
            <a:pPr marL="457200" marR="0" lvl="0" indent="-342900" algn="l" rtl="0">
              <a:lnSpc>
                <a:spcPct val="150000"/>
              </a:lnSpc>
              <a:spcBef>
                <a:spcPts val="0"/>
              </a:spcBef>
              <a:spcAft>
                <a:spcPts val="0"/>
              </a:spcAft>
              <a:buClr>
                <a:schemeClr val="accent1"/>
              </a:buClr>
              <a:buSzPts val="1800"/>
              <a:buFont typeface="Century Gothic"/>
              <a:buChar char="❏"/>
            </a:pPr>
            <a:r>
              <a:rPr lang="en-US" sz="1800">
                <a:solidFill>
                  <a:schemeClr val="accent1"/>
                </a:solidFill>
                <a:latin typeface="Century Gothic"/>
                <a:ea typeface="Century Gothic"/>
                <a:cs typeface="Century Gothic"/>
                <a:sym typeface="Century Gothic"/>
              </a:rPr>
              <a:t>We use scheduling tables to perform scheduling of various lanes of the road.</a:t>
            </a:r>
            <a:endParaRPr sz="1800">
              <a:solidFill>
                <a:schemeClr val="accent1"/>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rgbClr val="F2F2F2"/>
              </a:buClr>
              <a:buSzPts val="1800"/>
              <a:buFont typeface="Century Gothic"/>
              <a:buNone/>
            </a:pPr>
            <a:endParaRPr sz="1800">
              <a:solidFill>
                <a:schemeClr val="accent1"/>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rgbClr val="8E7CC3"/>
        </a:solidFill>
        <a:effectLst/>
      </p:bgPr>
    </p:bg>
    <p:spTree>
      <p:nvGrpSpPr>
        <p:cNvPr id="1" name="Shape 504"/>
        <p:cNvGrpSpPr/>
        <p:nvPr/>
      </p:nvGrpSpPr>
      <p:grpSpPr>
        <a:xfrm>
          <a:off x="0" y="0"/>
          <a:ext cx="0" cy="0"/>
          <a:chOff x="0" y="0"/>
          <a:chExt cx="0" cy="0"/>
        </a:xfrm>
      </p:grpSpPr>
      <p:sp>
        <p:nvSpPr>
          <p:cNvPr id="505" name="Google Shape;505;p37"/>
          <p:cNvSpPr txBox="1">
            <a:spLocks noGrp="1"/>
          </p:cNvSpPr>
          <p:nvPr>
            <p:ph type="title"/>
          </p:nvPr>
        </p:nvSpPr>
        <p:spPr>
          <a:xfrm>
            <a:off x="4273592" y="615723"/>
            <a:ext cx="3360300" cy="6675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lt1"/>
              </a:buClr>
              <a:buSzPts val="2800"/>
              <a:buFont typeface="Century Gothic"/>
              <a:buNone/>
            </a:pPr>
            <a:r>
              <a:rPr lang="en-US">
                <a:solidFill>
                  <a:schemeClr val="accent1"/>
                </a:solidFill>
              </a:rPr>
              <a:t>MODULE 4 </a:t>
            </a:r>
            <a:endParaRPr>
              <a:solidFill>
                <a:schemeClr val="accent1"/>
              </a:solidFill>
            </a:endParaRPr>
          </a:p>
        </p:txBody>
      </p:sp>
      <p:sp>
        <p:nvSpPr>
          <p:cNvPr id="506" name="Google Shape;506;p37"/>
          <p:cNvSpPr txBox="1"/>
          <p:nvPr/>
        </p:nvSpPr>
        <p:spPr>
          <a:xfrm>
            <a:off x="1607511" y="1590738"/>
            <a:ext cx="8692500" cy="19401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chemeClr val="accent6"/>
              </a:buClr>
              <a:buSzPts val="1800"/>
              <a:buFont typeface="Arial"/>
              <a:buNone/>
            </a:pPr>
            <a:endParaRPr sz="1800" b="0" i="0" u="none" strike="noStrike" cap="none">
              <a:solidFill>
                <a:schemeClr val="accent1"/>
              </a:solidFill>
              <a:latin typeface="Calibri"/>
              <a:ea typeface="Calibri"/>
              <a:cs typeface="Calibri"/>
              <a:sym typeface="Calibri"/>
            </a:endParaRPr>
          </a:p>
        </p:txBody>
      </p:sp>
      <p:sp>
        <p:nvSpPr>
          <p:cNvPr id="507" name="Google Shape;507;p37"/>
          <p:cNvSpPr txBox="1"/>
          <p:nvPr/>
        </p:nvSpPr>
        <p:spPr>
          <a:xfrm>
            <a:off x="6599297" y="3622820"/>
            <a:ext cx="3008700" cy="348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6"/>
              </a:buClr>
              <a:buSzPts val="1600"/>
              <a:buFont typeface="Arial"/>
              <a:buNone/>
            </a:pPr>
            <a:endParaRPr sz="1600" b="1" i="0" u="none" strike="noStrike" cap="none">
              <a:solidFill>
                <a:schemeClr val="accent1"/>
              </a:solidFill>
              <a:latin typeface="Century Gothic"/>
              <a:ea typeface="Century Gothic"/>
              <a:cs typeface="Century Gothic"/>
              <a:sym typeface="Century Gothic"/>
            </a:endParaRPr>
          </a:p>
        </p:txBody>
      </p:sp>
      <p:sp>
        <p:nvSpPr>
          <p:cNvPr id="508" name="Google Shape;508;p37"/>
          <p:cNvSpPr txBox="1"/>
          <p:nvPr/>
        </p:nvSpPr>
        <p:spPr>
          <a:xfrm>
            <a:off x="2070158" y="5083401"/>
            <a:ext cx="3008700" cy="348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6"/>
              </a:buClr>
              <a:buSzPts val="1600"/>
              <a:buFont typeface="Arial"/>
              <a:buNone/>
            </a:pPr>
            <a:endParaRPr sz="1600" b="1" i="0" u="none" strike="noStrike" cap="none">
              <a:solidFill>
                <a:schemeClr val="accent1"/>
              </a:solidFill>
              <a:latin typeface="Century Gothic"/>
              <a:ea typeface="Century Gothic"/>
              <a:cs typeface="Century Gothic"/>
              <a:sym typeface="Century Gothic"/>
            </a:endParaRPr>
          </a:p>
        </p:txBody>
      </p:sp>
      <p:sp>
        <p:nvSpPr>
          <p:cNvPr id="509" name="Google Shape;509;p37"/>
          <p:cNvSpPr txBox="1"/>
          <p:nvPr/>
        </p:nvSpPr>
        <p:spPr>
          <a:xfrm>
            <a:off x="6599297" y="5071304"/>
            <a:ext cx="3008700" cy="348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6"/>
              </a:buClr>
              <a:buSzPts val="1600"/>
              <a:buFont typeface="Arial"/>
              <a:buNone/>
            </a:pPr>
            <a:endParaRPr sz="1600" b="1" i="0" u="none" strike="noStrike" cap="none">
              <a:solidFill>
                <a:schemeClr val="accent1"/>
              </a:solidFill>
              <a:latin typeface="Century Gothic"/>
              <a:ea typeface="Century Gothic"/>
              <a:cs typeface="Century Gothic"/>
              <a:sym typeface="Century Gothic"/>
            </a:endParaRPr>
          </a:p>
        </p:txBody>
      </p:sp>
      <p:sp>
        <p:nvSpPr>
          <p:cNvPr id="510" name="Google Shape;510;p37"/>
          <p:cNvSpPr txBox="1"/>
          <p:nvPr/>
        </p:nvSpPr>
        <p:spPr>
          <a:xfrm>
            <a:off x="2070159" y="3622820"/>
            <a:ext cx="3008700" cy="348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6"/>
              </a:buClr>
              <a:buSzPts val="1600"/>
              <a:buFont typeface="Arial"/>
              <a:buNone/>
            </a:pPr>
            <a:endParaRPr sz="1600" b="1" i="0" u="none" strike="noStrike" cap="none">
              <a:solidFill>
                <a:schemeClr val="accent1"/>
              </a:solidFill>
              <a:latin typeface="Century Gothic"/>
              <a:ea typeface="Century Gothic"/>
              <a:cs typeface="Century Gothic"/>
              <a:sym typeface="Century Gothic"/>
            </a:endParaRPr>
          </a:p>
        </p:txBody>
      </p:sp>
      <p:sp>
        <p:nvSpPr>
          <p:cNvPr id="511" name="Google Shape;511;p37"/>
          <p:cNvSpPr txBox="1"/>
          <p:nvPr/>
        </p:nvSpPr>
        <p:spPr>
          <a:xfrm>
            <a:off x="2205036" y="1786696"/>
            <a:ext cx="7782000" cy="2862900"/>
          </a:xfrm>
          <a:prstGeom prst="rect">
            <a:avLst/>
          </a:prstGeom>
          <a:noFill/>
          <a:ln>
            <a:noFill/>
          </a:ln>
        </p:spPr>
        <p:txBody>
          <a:bodyPr spcFirstLastPara="1" wrap="square" lIns="91425" tIns="45700" rIns="91425" bIns="45700" anchor="t" anchorCtr="0">
            <a:spAutoFit/>
          </a:bodyPr>
          <a:lstStyle/>
          <a:p>
            <a:pPr marL="457200" marR="0" lvl="0" indent="-342900" algn="l" rtl="0">
              <a:lnSpc>
                <a:spcPct val="150000"/>
              </a:lnSpc>
              <a:spcBef>
                <a:spcPts val="0"/>
              </a:spcBef>
              <a:spcAft>
                <a:spcPts val="0"/>
              </a:spcAft>
              <a:buClr>
                <a:schemeClr val="accent1"/>
              </a:buClr>
              <a:buSzPts val="1800"/>
              <a:buFont typeface="Century Gothic"/>
              <a:buChar char="❏"/>
            </a:pPr>
            <a:r>
              <a:rPr lang="en-US" sz="1800">
                <a:solidFill>
                  <a:schemeClr val="accent1"/>
                </a:solidFill>
                <a:latin typeface="Century Gothic"/>
                <a:ea typeface="Century Gothic"/>
                <a:cs typeface="Century Gothic"/>
                <a:sym typeface="Century Gothic"/>
              </a:rPr>
              <a:t>YOLO is used to identify the presence of emergency vehicles on any side of the road. </a:t>
            </a:r>
            <a:endParaRPr sz="1800">
              <a:solidFill>
                <a:schemeClr val="accent1"/>
              </a:solidFill>
              <a:latin typeface="Century Gothic"/>
              <a:ea typeface="Century Gothic"/>
              <a:cs typeface="Century Gothic"/>
              <a:sym typeface="Century Gothic"/>
            </a:endParaRPr>
          </a:p>
          <a:p>
            <a:pPr marL="457200" marR="0" lvl="0" indent="-342900" algn="l" rtl="0">
              <a:lnSpc>
                <a:spcPct val="150000"/>
              </a:lnSpc>
              <a:spcBef>
                <a:spcPts val="0"/>
              </a:spcBef>
              <a:spcAft>
                <a:spcPts val="0"/>
              </a:spcAft>
              <a:buClr>
                <a:schemeClr val="accent1"/>
              </a:buClr>
              <a:buSzPts val="1800"/>
              <a:buFont typeface="Century Gothic"/>
              <a:buChar char="❏"/>
            </a:pPr>
            <a:r>
              <a:rPr lang="en-US" sz="1800">
                <a:solidFill>
                  <a:schemeClr val="accent1"/>
                </a:solidFill>
                <a:latin typeface="Century Gothic"/>
                <a:ea typeface="Century Gothic"/>
                <a:cs typeface="Century Gothic"/>
                <a:sym typeface="Century Gothic"/>
              </a:rPr>
              <a:t>Upon detection of ambulance, the green signal goes to the lane where the vehicle was identified. </a:t>
            </a:r>
            <a:endParaRPr sz="1800">
              <a:solidFill>
                <a:schemeClr val="accent1"/>
              </a:solidFill>
              <a:latin typeface="Century Gothic"/>
              <a:ea typeface="Century Gothic"/>
              <a:cs typeface="Century Gothic"/>
              <a:sym typeface="Century Gothic"/>
            </a:endParaRPr>
          </a:p>
          <a:p>
            <a:pPr marL="457200" marR="0" lvl="0" indent="-342900" algn="l" rtl="0">
              <a:lnSpc>
                <a:spcPct val="150000"/>
              </a:lnSpc>
              <a:spcBef>
                <a:spcPts val="0"/>
              </a:spcBef>
              <a:spcAft>
                <a:spcPts val="0"/>
              </a:spcAft>
              <a:buClr>
                <a:schemeClr val="accent1"/>
              </a:buClr>
              <a:buSzPts val="1800"/>
              <a:buFont typeface="Century Gothic"/>
              <a:buChar char="❏"/>
            </a:pPr>
            <a:r>
              <a:rPr lang="en-US" sz="1800">
                <a:solidFill>
                  <a:schemeClr val="accent1"/>
                </a:solidFill>
                <a:latin typeface="Century Gothic"/>
                <a:ea typeface="Century Gothic"/>
                <a:cs typeface="Century Gothic"/>
                <a:sym typeface="Century Gothic"/>
              </a:rPr>
              <a:t>A static system is also added as backup, in case of any critical errors. </a:t>
            </a:r>
            <a:endParaRPr sz="1800">
              <a:solidFill>
                <a:schemeClr val="accent1"/>
              </a:solidFill>
              <a:latin typeface="Century Gothic"/>
              <a:ea typeface="Century Gothic"/>
              <a:cs typeface="Century Gothic"/>
              <a:sym typeface="Century Gothic"/>
            </a:endParaRPr>
          </a:p>
          <a:p>
            <a:pPr marL="914400" marR="0" lvl="0" indent="0" algn="l" rtl="0">
              <a:lnSpc>
                <a:spcPct val="150000"/>
              </a:lnSpc>
              <a:spcBef>
                <a:spcPts val="0"/>
              </a:spcBef>
              <a:spcAft>
                <a:spcPts val="0"/>
              </a:spcAft>
              <a:buNone/>
            </a:pPr>
            <a:endParaRPr sz="1800">
              <a:solidFill>
                <a:schemeClr val="accent1"/>
              </a:solidFill>
              <a:latin typeface="Century Gothic"/>
              <a:ea typeface="Century Gothic"/>
              <a:cs typeface="Century Gothic"/>
              <a:sym typeface="Century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8E7CC3"/>
        </a:solidFill>
        <a:effectLst/>
      </p:bgPr>
    </p:bg>
    <p:spTree>
      <p:nvGrpSpPr>
        <p:cNvPr id="1" name="Shape 515"/>
        <p:cNvGrpSpPr/>
        <p:nvPr/>
      </p:nvGrpSpPr>
      <p:grpSpPr>
        <a:xfrm>
          <a:off x="0" y="0"/>
          <a:ext cx="0" cy="0"/>
          <a:chOff x="0" y="0"/>
          <a:chExt cx="0" cy="0"/>
        </a:xfrm>
      </p:grpSpPr>
      <p:sp>
        <p:nvSpPr>
          <p:cNvPr id="516" name="Google Shape;516;p38"/>
          <p:cNvSpPr txBox="1">
            <a:spLocks noGrp="1"/>
          </p:cNvSpPr>
          <p:nvPr>
            <p:ph type="title"/>
          </p:nvPr>
        </p:nvSpPr>
        <p:spPr>
          <a:xfrm>
            <a:off x="2787253" y="833026"/>
            <a:ext cx="6617400" cy="5799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lt1"/>
              </a:buClr>
              <a:buSzPts val="2800"/>
              <a:buFont typeface="Century Gothic"/>
              <a:buNone/>
            </a:pPr>
            <a:r>
              <a:rPr lang="en-US">
                <a:solidFill>
                  <a:schemeClr val="accent1"/>
                </a:solidFill>
              </a:rPr>
              <a:t>SAMPLE SCREENSHOTS - MOD 1 &amp; 2 </a:t>
            </a:r>
            <a:endParaRPr>
              <a:solidFill>
                <a:schemeClr val="accent1"/>
              </a:solidFill>
            </a:endParaRPr>
          </a:p>
        </p:txBody>
      </p:sp>
      <p:pic>
        <p:nvPicPr>
          <p:cNvPr id="517" name="Google Shape;517;p38"/>
          <p:cNvPicPr preferRelativeResize="0"/>
          <p:nvPr/>
        </p:nvPicPr>
        <p:blipFill rotWithShape="1">
          <a:blip r:embed="rId3">
            <a:alphaModFix/>
          </a:blip>
          <a:srcRect l="4250" t="385" r="1923" b="5629"/>
          <a:stretch/>
        </p:blipFill>
        <p:spPr>
          <a:xfrm>
            <a:off x="2286000" y="1809750"/>
            <a:ext cx="7658099" cy="431482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8E7CC3"/>
        </a:solidFill>
        <a:effectLst/>
      </p:bgPr>
    </p:bg>
    <p:spTree>
      <p:nvGrpSpPr>
        <p:cNvPr id="1" name="Shape 521"/>
        <p:cNvGrpSpPr/>
        <p:nvPr/>
      </p:nvGrpSpPr>
      <p:grpSpPr>
        <a:xfrm>
          <a:off x="0" y="0"/>
          <a:ext cx="0" cy="0"/>
          <a:chOff x="0" y="0"/>
          <a:chExt cx="0" cy="0"/>
        </a:xfrm>
      </p:grpSpPr>
      <p:sp>
        <p:nvSpPr>
          <p:cNvPr id="522" name="Google Shape;522;p39"/>
          <p:cNvSpPr txBox="1">
            <a:spLocks noGrp="1"/>
          </p:cNvSpPr>
          <p:nvPr>
            <p:ph type="title"/>
          </p:nvPr>
        </p:nvSpPr>
        <p:spPr>
          <a:xfrm>
            <a:off x="2787253" y="833026"/>
            <a:ext cx="6617493" cy="580029"/>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lt1"/>
              </a:buClr>
              <a:buSzPts val="2800"/>
              <a:buFont typeface="Century Gothic"/>
              <a:buNone/>
            </a:pPr>
            <a:r>
              <a:rPr lang="en-US">
                <a:solidFill>
                  <a:schemeClr val="accent1"/>
                </a:solidFill>
              </a:rPr>
              <a:t>SAMPLE SCREENSHOTS - MOD 3 </a:t>
            </a:r>
            <a:endParaRPr>
              <a:solidFill>
                <a:schemeClr val="accent1"/>
              </a:solidFill>
            </a:endParaRPr>
          </a:p>
        </p:txBody>
      </p:sp>
      <p:pic>
        <p:nvPicPr>
          <p:cNvPr id="523" name="Google Shape;523;p39"/>
          <p:cNvPicPr preferRelativeResize="0"/>
          <p:nvPr/>
        </p:nvPicPr>
        <p:blipFill rotWithShape="1">
          <a:blip r:embed="rId3">
            <a:alphaModFix/>
          </a:blip>
          <a:srcRect l="4208" r="2780" b="6029"/>
          <a:stretch/>
        </p:blipFill>
        <p:spPr>
          <a:xfrm>
            <a:off x="2266949" y="1776236"/>
            <a:ext cx="7658099" cy="431482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rgbClr val="8E7CC3"/>
        </a:solidFill>
        <a:effectLst/>
      </p:bgPr>
    </p:bg>
    <p:spTree>
      <p:nvGrpSpPr>
        <p:cNvPr id="1" name="Shape 527"/>
        <p:cNvGrpSpPr/>
        <p:nvPr/>
      </p:nvGrpSpPr>
      <p:grpSpPr>
        <a:xfrm>
          <a:off x="0" y="0"/>
          <a:ext cx="0" cy="0"/>
          <a:chOff x="0" y="0"/>
          <a:chExt cx="0" cy="0"/>
        </a:xfrm>
      </p:grpSpPr>
      <p:sp>
        <p:nvSpPr>
          <p:cNvPr id="528" name="Google Shape;528;p40"/>
          <p:cNvSpPr txBox="1">
            <a:spLocks noGrp="1"/>
          </p:cNvSpPr>
          <p:nvPr>
            <p:ph type="title"/>
          </p:nvPr>
        </p:nvSpPr>
        <p:spPr>
          <a:xfrm>
            <a:off x="2787253" y="833026"/>
            <a:ext cx="6617493" cy="580029"/>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lt1"/>
              </a:buClr>
              <a:buSzPts val="2800"/>
              <a:buFont typeface="Century Gothic"/>
              <a:buNone/>
            </a:pPr>
            <a:r>
              <a:rPr lang="en-US">
                <a:solidFill>
                  <a:schemeClr val="accent1"/>
                </a:solidFill>
              </a:rPr>
              <a:t>SAMPLE SCREENSHOTS - MOD 4</a:t>
            </a:r>
            <a:endParaRPr>
              <a:solidFill>
                <a:schemeClr val="accent1"/>
              </a:solidFill>
            </a:endParaRPr>
          </a:p>
        </p:txBody>
      </p:sp>
      <p:pic>
        <p:nvPicPr>
          <p:cNvPr id="529" name="Google Shape;529;p40"/>
          <p:cNvPicPr preferRelativeResize="0"/>
          <p:nvPr/>
        </p:nvPicPr>
        <p:blipFill rotWithShape="1">
          <a:blip r:embed="rId3">
            <a:alphaModFix/>
          </a:blip>
          <a:srcRect/>
          <a:stretch/>
        </p:blipFill>
        <p:spPr>
          <a:xfrm>
            <a:off x="2266949" y="1793492"/>
            <a:ext cx="7658099" cy="430768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rgbClr val="8E7CC3"/>
        </a:solidFill>
        <a:effectLst/>
      </p:bgPr>
    </p:bg>
    <p:spTree>
      <p:nvGrpSpPr>
        <p:cNvPr id="1" name="Shape 534"/>
        <p:cNvGrpSpPr/>
        <p:nvPr/>
      </p:nvGrpSpPr>
      <p:grpSpPr>
        <a:xfrm>
          <a:off x="0" y="0"/>
          <a:ext cx="0" cy="0"/>
          <a:chOff x="0" y="0"/>
          <a:chExt cx="0" cy="0"/>
        </a:xfrm>
      </p:grpSpPr>
      <p:sp>
        <p:nvSpPr>
          <p:cNvPr id="535" name="Google Shape;535;p41"/>
          <p:cNvSpPr txBox="1">
            <a:spLocks noGrp="1"/>
          </p:cNvSpPr>
          <p:nvPr>
            <p:ph type="title"/>
          </p:nvPr>
        </p:nvSpPr>
        <p:spPr>
          <a:xfrm>
            <a:off x="4415842" y="831273"/>
            <a:ext cx="3360300" cy="6675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lt1"/>
              </a:buClr>
              <a:buSzPts val="2800"/>
              <a:buFont typeface="Century Gothic"/>
              <a:buNone/>
            </a:pPr>
            <a:r>
              <a:rPr lang="en-US">
                <a:solidFill>
                  <a:schemeClr val="accent1"/>
                </a:solidFill>
                <a:latin typeface="Century Gothic"/>
                <a:ea typeface="Century Gothic"/>
                <a:cs typeface="Century Gothic"/>
                <a:sym typeface="Century Gothic"/>
              </a:rPr>
              <a:t>CONCLUSIONS</a:t>
            </a:r>
            <a:endParaRPr>
              <a:solidFill>
                <a:schemeClr val="accent1"/>
              </a:solidFill>
              <a:latin typeface="Century Gothic"/>
              <a:ea typeface="Century Gothic"/>
              <a:cs typeface="Century Gothic"/>
              <a:sym typeface="Century Gothic"/>
            </a:endParaRPr>
          </a:p>
        </p:txBody>
      </p:sp>
      <p:sp>
        <p:nvSpPr>
          <p:cNvPr id="536" name="Google Shape;536;p41"/>
          <p:cNvSpPr txBox="1"/>
          <p:nvPr/>
        </p:nvSpPr>
        <p:spPr>
          <a:xfrm>
            <a:off x="1607511" y="1590738"/>
            <a:ext cx="8692500" cy="19401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chemeClr val="accent6"/>
              </a:buClr>
              <a:buSzPts val="1800"/>
              <a:buFont typeface="Arial"/>
              <a:buNone/>
            </a:pPr>
            <a:endParaRPr sz="1800" i="0" u="none" strike="noStrike" cap="none">
              <a:solidFill>
                <a:schemeClr val="accent1"/>
              </a:solidFill>
              <a:latin typeface="Calibri"/>
              <a:ea typeface="Calibri"/>
              <a:cs typeface="Calibri"/>
              <a:sym typeface="Calibri"/>
            </a:endParaRPr>
          </a:p>
        </p:txBody>
      </p:sp>
      <p:sp>
        <p:nvSpPr>
          <p:cNvPr id="537" name="Google Shape;537;p41"/>
          <p:cNvSpPr txBox="1"/>
          <p:nvPr/>
        </p:nvSpPr>
        <p:spPr>
          <a:xfrm>
            <a:off x="6599297" y="3622820"/>
            <a:ext cx="3008700" cy="348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6"/>
              </a:buClr>
              <a:buSzPts val="1600"/>
              <a:buFont typeface="Arial"/>
              <a:buNone/>
            </a:pPr>
            <a:endParaRPr sz="1600" i="0" u="none" strike="noStrike" cap="none">
              <a:solidFill>
                <a:schemeClr val="accent1"/>
              </a:solidFill>
              <a:latin typeface="Century Gothic"/>
              <a:ea typeface="Century Gothic"/>
              <a:cs typeface="Century Gothic"/>
              <a:sym typeface="Century Gothic"/>
            </a:endParaRPr>
          </a:p>
        </p:txBody>
      </p:sp>
      <p:sp>
        <p:nvSpPr>
          <p:cNvPr id="538" name="Google Shape;538;p41"/>
          <p:cNvSpPr txBox="1"/>
          <p:nvPr/>
        </p:nvSpPr>
        <p:spPr>
          <a:xfrm>
            <a:off x="2070158" y="5083401"/>
            <a:ext cx="3008700" cy="348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6"/>
              </a:buClr>
              <a:buSzPts val="1600"/>
              <a:buFont typeface="Arial"/>
              <a:buNone/>
            </a:pPr>
            <a:endParaRPr sz="1600" i="0" u="none" strike="noStrike" cap="none">
              <a:solidFill>
                <a:schemeClr val="accent1"/>
              </a:solidFill>
              <a:latin typeface="Century Gothic"/>
              <a:ea typeface="Century Gothic"/>
              <a:cs typeface="Century Gothic"/>
              <a:sym typeface="Century Gothic"/>
            </a:endParaRPr>
          </a:p>
        </p:txBody>
      </p:sp>
      <p:sp>
        <p:nvSpPr>
          <p:cNvPr id="539" name="Google Shape;539;p41"/>
          <p:cNvSpPr txBox="1"/>
          <p:nvPr/>
        </p:nvSpPr>
        <p:spPr>
          <a:xfrm>
            <a:off x="6599297" y="5071304"/>
            <a:ext cx="3008700" cy="348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6"/>
              </a:buClr>
              <a:buSzPts val="1600"/>
              <a:buFont typeface="Arial"/>
              <a:buNone/>
            </a:pPr>
            <a:endParaRPr sz="1600" i="0" u="none" strike="noStrike" cap="none">
              <a:solidFill>
                <a:schemeClr val="accent1"/>
              </a:solidFill>
              <a:latin typeface="Century Gothic"/>
              <a:ea typeface="Century Gothic"/>
              <a:cs typeface="Century Gothic"/>
              <a:sym typeface="Century Gothic"/>
            </a:endParaRPr>
          </a:p>
        </p:txBody>
      </p:sp>
      <p:sp>
        <p:nvSpPr>
          <p:cNvPr id="540" name="Google Shape;540;p41"/>
          <p:cNvSpPr txBox="1"/>
          <p:nvPr/>
        </p:nvSpPr>
        <p:spPr>
          <a:xfrm>
            <a:off x="2070159" y="3622820"/>
            <a:ext cx="3008700" cy="348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6"/>
              </a:buClr>
              <a:buSzPts val="1600"/>
              <a:buFont typeface="Arial"/>
              <a:buNone/>
            </a:pPr>
            <a:endParaRPr sz="1600" i="0" u="none" strike="noStrike" cap="none">
              <a:solidFill>
                <a:schemeClr val="accent1"/>
              </a:solidFill>
              <a:latin typeface="Century Gothic"/>
              <a:ea typeface="Century Gothic"/>
              <a:cs typeface="Century Gothic"/>
              <a:sym typeface="Century Gothic"/>
            </a:endParaRPr>
          </a:p>
        </p:txBody>
      </p:sp>
      <p:sp>
        <p:nvSpPr>
          <p:cNvPr id="541" name="Google Shape;541;p41"/>
          <p:cNvSpPr txBox="1"/>
          <p:nvPr/>
        </p:nvSpPr>
        <p:spPr>
          <a:xfrm>
            <a:off x="2205011" y="1778371"/>
            <a:ext cx="7782000" cy="30168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F2F2F2"/>
              </a:buClr>
              <a:buSzPts val="1800"/>
              <a:buFont typeface="Century Gothic"/>
              <a:buNone/>
            </a:pPr>
            <a:r>
              <a:rPr lang="en-US" sz="1900" i="0" u="none" strike="noStrike" cap="none">
                <a:solidFill>
                  <a:schemeClr val="accent1"/>
                </a:solidFill>
                <a:latin typeface="Century Gothic"/>
                <a:ea typeface="Century Gothic"/>
                <a:cs typeface="Century Gothic"/>
                <a:sym typeface="Century Gothic"/>
              </a:rPr>
              <a:t>The system developed can effectively reduce traffic congestion in areas with high density of traffic. By avoiding unwanted waiting time and optimising the signal timing, people can commute faster. The override system that has been developed can prevent accidents occurring due to the abrupt crossing of red light by Ambulances, and also provide timely assistance in saving lives. </a:t>
            </a:r>
            <a:endParaRPr sz="1900" i="0" u="none" strike="noStrike" cap="none">
              <a:solidFill>
                <a:schemeClr val="accent1"/>
              </a:solidFill>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8E7CC3"/>
        </a:solidFill>
        <a:effectLst/>
      </p:bgPr>
    </p:bg>
    <p:spTree>
      <p:nvGrpSpPr>
        <p:cNvPr id="1" name="Shape 348"/>
        <p:cNvGrpSpPr/>
        <p:nvPr/>
      </p:nvGrpSpPr>
      <p:grpSpPr>
        <a:xfrm>
          <a:off x="0" y="0"/>
          <a:ext cx="0" cy="0"/>
          <a:chOff x="0" y="0"/>
          <a:chExt cx="0" cy="0"/>
        </a:xfrm>
      </p:grpSpPr>
      <p:sp>
        <p:nvSpPr>
          <p:cNvPr id="349" name="Google Shape;349;p24"/>
          <p:cNvSpPr txBox="1">
            <a:spLocks noGrp="1"/>
          </p:cNvSpPr>
          <p:nvPr>
            <p:ph type="title"/>
          </p:nvPr>
        </p:nvSpPr>
        <p:spPr>
          <a:xfrm>
            <a:off x="1034661" y="381460"/>
            <a:ext cx="4580100" cy="537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CBDFFF"/>
              </a:buClr>
              <a:buSzPts val="2800"/>
              <a:buFont typeface="Century Gothic"/>
              <a:buNone/>
            </a:pPr>
            <a:r>
              <a:rPr lang="en-US">
                <a:solidFill>
                  <a:schemeClr val="accent1"/>
                </a:solidFill>
              </a:rPr>
              <a:t>CONTENTS</a:t>
            </a:r>
            <a:endParaRPr>
              <a:solidFill>
                <a:schemeClr val="accent1"/>
              </a:solidFill>
            </a:endParaRPr>
          </a:p>
        </p:txBody>
      </p:sp>
      <p:sp>
        <p:nvSpPr>
          <p:cNvPr id="350" name="Google Shape;350;p24"/>
          <p:cNvSpPr txBox="1">
            <a:spLocks noGrp="1"/>
          </p:cNvSpPr>
          <p:nvPr>
            <p:ph type="body" idx="1"/>
          </p:nvPr>
        </p:nvSpPr>
        <p:spPr>
          <a:xfrm>
            <a:off x="1034661" y="1428900"/>
            <a:ext cx="5310000" cy="4000200"/>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Clr>
                <a:schemeClr val="accent1"/>
              </a:buClr>
              <a:buSzPts val="2000"/>
              <a:buFont typeface="Century Gothic"/>
              <a:buAutoNum type="arabicPeriod"/>
            </a:pPr>
            <a:r>
              <a:rPr lang="en-US" sz="2000" b="1">
                <a:solidFill>
                  <a:schemeClr val="accent1"/>
                </a:solidFill>
                <a:latin typeface="Century Gothic"/>
                <a:ea typeface="Century Gothic"/>
                <a:cs typeface="Century Gothic"/>
                <a:sym typeface="Century Gothic"/>
              </a:rPr>
              <a:t>Introduction</a:t>
            </a:r>
            <a:endParaRPr sz="2000" b="1">
              <a:solidFill>
                <a:schemeClr val="accent1"/>
              </a:solidFill>
              <a:latin typeface="Century Gothic"/>
              <a:ea typeface="Century Gothic"/>
              <a:cs typeface="Century Gothic"/>
              <a:sym typeface="Century Gothic"/>
            </a:endParaRPr>
          </a:p>
          <a:p>
            <a:pPr marL="342900" lvl="0" indent="-342900" algn="l" rtl="0">
              <a:lnSpc>
                <a:spcPct val="150000"/>
              </a:lnSpc>
              <a:spcBef>
                <a:spcPts val="0"/>
              </a:spcBef>
              <a:spcAft>
                <a:spcPts val="0"/>
              </a:spcAft>
              <a:buClr>
                <a:schemeClr val="accent1"/>
              </a:buClr>
              <a:buSzPts val="2000"/>
              <a:buFont typeface="Century Gothic"/>
              <a:buAutoNum type="arabicPeriod"/>
            </a:pPr>
            <a:r>
              <a:rPr lang="en-US" sz="2000" b="1">
                <a:solidFill>
                  <a:schemeClr val="accent1"/>
                </a:solidFill>
                <a:latin typeface="Century Gothic"/>
                <a:ea typeface="Century Gothic"/>
                <a:cs typeface="Century Gothic"/>
                <a:sym typeface="Century Gothic"/>
              </a:rPr>
              <a:t>Literature Survey</a:t>
            </a:r>
            <a:endParaRPr sz="2000" b="1">
              <a:solidFill>
                <a:schemeClr val="accent1"/>
              </a:solidFill>
              <a:latin typeface="Century Gothic"/>
              <a:ea typeface="Century Gothic"/>
              <a:cs typeface="Century Gothic"/>
              <a:sym typeface="Century Gothic"/>
            </a:endParaRPr>
          </a:p>
          <a:p>
            <a:pPr marL="342900" lvl="0" indent="-342900" algn="l" rtl="0">
              <a:lnSpc>
                <a:spcPct val="150000"/>
              </a:lnSpc>
              <a:spcBef>
                <a:spcPts val="0"/>
              </a:spcBef>
              <a:spcAft>
                <a:spcPts val="0"/>
              </a:spcAft>
              <a:buClr>
                <a:schemeClr val="accent1"/>
              </a:buClr>
              <a:buSzPts val="2000"/>
              <a:buFont typeface="Century Gothic"/>
              <a:buAutoNum type="arabicPeriod"/>
            </a:pPr>
            <a:r>
              <a:rPr lang="en-US" sz="2000" b="1">
                <a:solidFill>
                  <a:schemeClr val="accent1"/>
                </a:solidFill>
                <a:latin typeface="Century Gothic"/>
                <a:ea typeface="Century Gothic"/>
                <a:cs typeface="Century Gothic"/>
                <a:sym typeface="Century Gothic"/>
              </a:rPr>
              <a:t>Existing system</a:t>
            </a:r>
            <a:endParaRPr sz="2000" b="1">
              <a:solidFill>
                <a:schemeClr val="accent1"/>
              </a:solidFill>
              <a:latin typeface="Century Gothic"/>
              <a:ea typeface="Century Gothic"/>
              <a:cs typeface="Century Gothic"/>
              <a:sym typeface="Century Gothic"/>
            </a:endParaRPr>
          </a:p>
          <a:p>
            <a:pPr marL="342900" lvl="0" indent="-342900" algn="l" rtl="0">
              <a:lnSpc>
                <a:spcPct val="150000"/>
              </a:lnSpc>
              <a:spcBef>
                <a:spcPts val="0"/>
              </a:spcBef>
              <a:spcAft>
                <a:spcPts val="0"/>
              </a:spcAft>
              <a:buClr>
                <a:schemeClr val="accent1"/>
              </a:buClr>
              <a:buSzPts val="2000"/>
              <a:buFont typeface="Century Gothic"/>
              <a:buAutoNum type="arabicPeriod"/>
            </a:pPr>
            <a:r>
              <a:rPr lang="en-US" sz="2000" b="1">
                <a:solidFill>
                  <a:schemeClr val="accent1"/>
                </a:solidFill>
                <a:latin typeface="Century Gothic"/>
                <a:ea typeface="Century Gothic"/>
                <a:cs typeface="Century Gothic"/>
                <a:sym typeface="Century Gothic"/>
              </a:rPr>
              <a:t>Proposed system </a:t>
            </a:r>
            <a:endParaRPr sz="2000" b="1">
              <a:solidFill>
                <a:schemeClr val="accent1"/>
              </a:solidFill>
              <a:latin typeface="Century Gothic"/>
              <a:ea typeface="Century Gothic"/>
              <a:cs typeface="Century Gothic"/>
              <a:sym typeface="Century Gothic"/>
            </a:endParaRPr>
          </a:p>
          <a:p>
            <a:pPr marL="342900" lvl="0" indent="-342900" algn="l" rtl="0">
              <a:lnSpc>
                <a:spcPct val="150000"/>
              </a:lnSpc>
              <a:spcBef>
                <a:spcPts val="0"/>
              </a:spcBef>
              <a:spcAft>
                <a:spcPts val="0"/>
              </a:spcAft>
              <a:buClr>
                <a:schemeClr val="accent1"/>
              </a:buClr>
              <a:buSzPts val="2000"/>
              <a:buFont typeface="Century Gothic"/>
              <a:buAutoNum type="arabicPeriod"/>
            </a:pPr>
            <a:r>
              <a:rPr lang="en-US" sz="2000" b="1">
                <a:solidFill>
                  <a:schemeClr val="accent1"/>
                </a:solidFill>
                <a:latin typeface="Century Gothic"/>
                <a:ea typeface="Century Gothic"/>
                <a:cs typeface="Century Gothic"/>
                <a:sym typeface="Century Gothic"/>
              </a:rPr>
              <a:t>Tools Used </a:t>
            </a:r>
            <a:endParaRPr sz="2000" b="1">
              <a:solidFill>
                <a:schemeClr val="accent1"/>
              </a:solidFill>
              <a:latin typeface="Century Gothic"/>
              <a:ea typeface="Century Gothic"/>
              <a:cs typeface="Century Gothic"/>
              <a:sym typeface="Century Gothic"/>
            </a:endParaRPr>
          </a:p>
          <a:p>
            <a:pPr marL="342900" lvl="0" indent="-342900" algn="l" rtl="0">
              <a:lnSpc>
                <a:spcPct val="150000"/>
              </a:lnSpc>
              <a:spcBef>
                <a:spcPts val="0"/>
              </a:spcBef>
              <a:spcAft>
                <a:spcPts val="0"/>
              </a:spcAft>
              <a:buClr>
                <a:schemeClr val="accent1"/>
              </a:buClr>
              <a:buSzPts val="2000"/>
              <a:buFont typeface="Century Gothic"/>
              <a:buAutoNum type="arabicPeriod"/>
            </a:pPr>
            <a:r>
              <a:rPr lang="en-US" sz="2000" b="1">
                <a:solidFill>
                  <a:schemeClr val="accent1"/>
                </a:solidFill>
                <a:latin typeface="Century Gothic"/>
                <a:ea typeface="Century Gothic"/>
                <a:cs typeface="Century Gothic"/>
                <a:sym typeface="Century Gothic"/>
              </a:rPr>
              <a:t>Modular Design </a:t>
            </a:r>
            <a:endParaRPr>
              <a:solidFill>
                <a:schemeClr val="accent1"/>
              </a:solidFill>
            </a:endParaRPr>
          </a:p>
          <a:p>
            <a:pPr marL="342900" lvl="0" indent="-342900" algn="l" rtl="0">
              <a:lnSpc>
                <a:spcPct val="150000"/>
              </a:lnSpc>
              <a:spcBef>
                <a:spcPts val="0"/>
              </a:spcBef>
              <a:spcAft>
                <a:spcPts val="0"/>
              </a:spcAft>
              <a:buClr>
                <a:schemeClr val="accent1"/>
              </a:buClr>
              <a:buSzPts val="2000"/>
              <a:buFont typeface="Century Gothic"/>
              <a:buAutoNum type="arabicPeriod"/>
            </a:pPr>
            <a:r>
              <a:rPr lang="en-US" sz="2000" b="1">
                <a:solidFill>
                  <a:schemeClr val="accent1"/>
                </a:solidFill>
                <a:latin typeface="Century Gothic"/>
                <a:ea typeface="Century Gothic"/>
                <a:cs typeface="Century Gothic"/>
                <a:sym typeface="Century Gothic"/>
              </a:rPr>
              <a:t>Methodology </a:t>
            </a:r>
            <a:endParaRPr>
              <a:solidFill>
                <a:schemeClr val="accent1"/>
              </a:solidFill>
            </a:endParaRPr>
          </a:p>
          <a:p>
            <a:pPr marL="342900" lvl="0" indent="-342900" algn="l" rtl="0">
              <a:lnSpc>
                <a:spcPct val="150000"/>
              </a:lnSpc>
              <a:spcBef>
                <a:spcPts val="0"/>
              </a:spcBef>
              <a:spcAft>
                <a:spcPts val="0"/>
              </a:spcAft>
              <a:buClr>
                <a:schemeClr val="accent1"/>
              </a:buClr>
              <a:buSzPts val="2000"/>
              <a:buFont typeface="Century Gothic"/>
              <a:buAutoNum type="arabicPeriod"/>
            </a:pPr>
            <a:r>
              <a:rPr lang="en-US" sz="2000" b="1">
                <a:solidFill>
                  <a:schemeClr val="accent1"/>
                </a:solidFill>
                <a:latin typeface="Century Gothic"/>
                <a:ea typeface="Century Gothic"/>
                <a:cs typeface="Century Gothic"/>
                <a:sym typeface="Century Gothic"/>
              </a:rPr>
              <a:t>Sample Screenshots </a:t>
            </a:r>
            <a:endParaRPr sz="2000" b="1">
              <a:solidFill>
                <a:schemeClr val="accent1"/>
              </a:solidFill>
              <a:latin typeface="Century Gothic"/>
              <a:ea typeface="Century Gothic"/>
              <a:cs typeface="Century Gothic"/>
              <a:sym typeface="Century Gothic"/>
            </a:endParaRPr>
          </a:p>
          <a:p>
            <a:pPr marL="342900" lvl="0" indent="-342900" algn="l" rtl="0">
              <a:lnSpc>
                <a:spcPct val="150000"/>
              </a:lnSpc>
              <a:spcBef>
                <a:spcPts val="0"/>
              </a:spcBef>
              <a:spcAft>
                <a:spcPts val="0"/>
              </a:spcAft>
              <a:buClr>
                <a:schemeClr val="accent1"/>
              </a:buClr>
              <a:buSzPts val="2000"/>
              <a:buFont typeface="Century Gothic"/>
              <a:buAutoNum type="arabicPeriod"/>
            </a:pPr>
            <a:r>
              <a:rPr lang="en-US" sz="2000" b="1">
                <a:solidFill>
                  <a:schemeClr val="accent1"/>
                </a:solidFill>
                <a:latin typeface="Century Gothic"/>
                <a:ea typeface="Century Gothic"/>
                <a:cs typeface="Century Gothic"/>
                <a:sym typeface="Century Gothic"/>
              </a:rPr>
              <a:t>Conclusion </a:t>
            </a:r>
            <a:endParaRPr sz="2000" b="1">
              <a:solidFill>
                <a:schemeClr val="accent1"/>
              </a:solidFill>
              <a:latin typeface="Century Gothic"/>
              <a:ea typeface="Century Gothic"/>
              <a:cs typeface="Century Gothic"/>
              <a:sym typeface="Century Gothic"/>
            </a:endParaRPr>
          </a:p>
          <a:p>
            <a:pPr marL="342900" lvl="0" indent="-342900" algn="l" rtl="0">
              <a:lnSpc>
                <a:spcPct val="150000"/>
              </a:lnSpc>
              <a:spcBef>
                <a:spcPts val="0"/>
              </a:spcBef>
              <a:spcAft>
                <a:spcPts val="0"/>
              </a:spcAft>
              <a:buClr>
                <a:schemeClr val="accent1"/>
              </a:buClr>
              <a:buSzPts val="2000"/>
              <a:buFont typeface="Century Gothic"/>
              <a:buAutoNum type="arabicPeriod"/>
            </a:pPr>
            <a:r>
              <a:rPr lang="en-US" sz="2000" b="1">
                <a:solidFill>
                  <a:schemeClr val="accent1"/>
                </a:solidFill>
                <a:latin typeface="Century Gothic"/>
                <a:ea typeface="Century Gothic"/>
                <a:cs typeface="Century Gothic"/>
                <a:sym typeface="Century Gothic"/>
              </a:rPr>
              <a:t>Challenges</a:t>
            </a:r>
            <a:endParaRPr sz="2000" b="1">
              <a:solidFill>
                <a:schemeClr val="accent1"/>
              </a:solidFill>
              <a:latin typeface="Century Gothic"/>
              <a:ea typeface="Century Gothic"/>
              <a:cs typeface="Century Gothic"/>
              <a:sym typeface="Century Gothic"/>
            </a:endParaRPr>
          </a:p>
          <a:p>
            <a:pPr marL="342900" lvl="0" indent="-342900" algn="l" rtl="0">
              <a:lnSpc>
                <a:spcPct val="150000"/>
              </a:lnSpc>
              <a:spcBef>
                <a:spcPts val="0"/>
              </a:spcBef>
              <a:spcAft>
                <a:spcPts val="0"/>
              </a:spcAft>
              <a:buClr>
                <a:schemeClr val="accent1"/>
              </a:buClr>
              <a:buSzPts val="2000"/>
              <a:buFont typeface="Century Gothic"/>
              <a:buAutoNum type="arabicPeriod"/>
            </a:pPr>
            <a:r>
              <a:rPr lang="en-US" sz="2000" b="1">
                <a:solidFill>
                  <a:schemeClr val="accent1"/>
                </a:solidFill>
                <a:latin typeface="Century Gothic"/>
                <a:ea typeface="Century Gothic"/>
                <a:cs typeface="Century Gothic"/>
                <a:sym typeface="Century Gothic"/>
              </a:rPr>
              <a:t>Future Scope</a:t>
            </a:r>
            <a:endParaRPr sz="2000" b="1">
              <a:solidFill>
                <a:schemeClr val="accent1"/>
              </a:solidFill>
              <a:latin typeface="Century Gothic"/>
              <a:ea typeface="Century Gothic"/>
              <a:cs typeface="Century Gothic"/>
              <a:sym typeface="Century Gothic"/>
            </a:endParaRPr>
          </a:p>
          <a:p>
            <a:pPr marL="0" lvl="0" indent="0" algn="l" rtl="0">
              <a:lnSpc>
                <a:spcPct val="150000"/>
              </a:lnSpc>
              <a:spcBef>
                <a:spcPts val="0"/>
              </a:spcBef>
              <a:spcAft>
                <a:spcPts val="0"/>
              </a:spcAft>
              <a:buNone/>
            </a:pPr>
            <a:endParaRPr sz="2000" b="1">
              <a:solidFill>
                <a:schemeClr val="accent1"/>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rgbClr val="8E7CC3"/>
        </a:solidFill>
        <a:effectLst/>
      </p:bgPr>
    </p:bg>
    <p:spTree>
      <p:nvGrpSpPr>
        <p:cNvPr id="1" name="Shape 546"/>
        <p:cNvGrpSpPr/>
        <p:nvPr/>
      </p:nvGrpSpPr>
      <p:grpSpPr>
        <a:xfrm>
          <a:off x="0" y="0"/>
          <a:ext cx="0" cy="0"/>
          <a:chOff x="0" y="0"/>
          <a:chExt cx="0" cy="0"/>
        </a:xfrm>
      </p:grpSpPr>
      <p:sp>
        <p:nvSpPr>
          <p:cNvPr id="547" name="Google Shape;547;p42"/>
          <p:cNvSpPr txBox="1">
            <a:spLocks noGrp="1"/>
          </p:cNvSpPr>
          <p:nvPr>
            <p:ph type="title"/>
          </p:nvPr>
        </p:nvSpPr>
        <p:spPr>
          <a:xfrm>
            <a:off x="4249367" y="831273"/>
            <a:ext cx="3360300" cy="6675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lt1"/>
              </a:buClr>
              <a:buSzPts val="2800"/>
              <a:buFont typeface="Century Gothic"/>
              <a:buNone/>
            </a:pPr>
            <a:r>
              <a:rPr lang="en-US">
                <a:solidFill>
                  <a:schemeClr val="accent1"/>
                </a:solidFill>
              </a:rPr>
              <a:t>CHALLENGES </a:t>
            </a:r>
            <a:endParaRPr>
              <a:solidFill>
                <a:schemeClr val="accent1"/>
              </a:solidFill>
            </a:endParaRPr>
          </a:p>
        </p:txBody>
      </p:sp>
      <p:sp>
        <p:nvSpPr>
          <p:cNvPr id="548" name="Google Shape;548;p42"/>
          <p:cNvSpPr txBox="1"/>
          <p:nvPr/>
        </p:nvSpPr>
        <p:spPr>
          <a:xfrm>
            <a:off x="2176800" y="1590750"/>
            <a:ext cx="7838400" cy="1940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9" name="Google Shape;549;p42"/>
          <p:cNvSpPr txBox="1"/>
          <p:nvPr/>
        </p:nvSpPr>
        <p:spPr>
          <a:xfrm>
            <a:off x="6599297" y="3735020"/>
            <a:ext cx="3008700" cy="348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6"/>
              </a:buClr>
              <a:buSzPts val="1600"/>
              <a:buFont typeface="Arial"/>
              <a:buNone/>
            </a:pPr>
            <a:endParaRPr sz="1600" b="1" i="0" u="none" strike="noStrike" cap="none">
              <a:solidFill>
                <a:srgbClr val="9DF2FF"/>
              </a:solidFill>
              <a:latin typeface="Century Gothic"/>
              <a:ea typeface="Century Gothic"/>
              <a:cs typeface="Century Gothic"/>
              <a:sym typeface="Century Gothic"/>
            </a:endParaRPr>
          </a:p>
        </p:txBody>
      </p:sp>
      <p:sp>
        <p:nvSpPr>
          <p:cNvPr id="550" name="Google Shape;550;p42"/>
          <p:cNvSpPr txBox="1"/>
          <p:nvPr/>
        </p:nvSpPr>
        <p:spPr>
          <a:xfrm>
            <a:off x="2070158" y="5083401"/>
            <a:ext cx="3008700" cy="348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6"/>
              </a:buClr>
              <a:buSzPts val="1600"/>
              <a:buFont typeface="Arial"/>
              <a:buNone/>
            </a:pPr>
            <a:endParaRPr sz="1600" b="1" i="0" u="none" strike="noStrike" cap="none">
              <a:solidFill>
                <a:srgbClr val="9DF2FF"/>
              </a:solidFill>
              <a:latin typeface="Century Gothic"/>
              <a:ea typeface="Century Gothic"/>
              <a:cs typeface="Century Gothic"/>
              <a:sym typeface="Century Gothic"/>
            </a:endParaRPr>
          </a:p>
        </p:txBody>
      </p:sp>
      <p:sp>
        <p:nvSpPr>
          <p:cNvPr id="551" name="Google Shape;551;p42"/>
          <p:cNvSpPr txBox="1"/>
          <p:nvPr/>
        </p:nvSpPr>
        <p:spPr>
          <a:xfrm>
            <a:off x="6599297" y="5071304"/>
            <a:ext cx="3008700" cy="348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6"/>
              </a:buClr>
              <a:buSzPts val="1600"/>
              <a:buFont typeface="Arial"/>
              <a:buNone/>
            </a:pPr>
            <a:endParaRPr sz="1600" b="1" i="0" u="none" strike="noStrike" cap="none">
              <a:solidFill>
                <a:srgbClr val="9DF2FF"/>
              </a:solidFill>
              <a:latin typeface="Century Gothic"/>
              <a:ea typeface="Century Gothic"/>
              <a:cs typeface="Century Gothic"/>
              <a:sym typeface="Century Gothic"/>
            </a:endParaRPr>
          </a:p>
        </p:txBody>
      </p:sp>
      <p:sp>
        <p:nvSpPr>
          <p:cNvPr id="552" name="Google Shape;552;p42"/>
          <p:cNvSpPr txBox="1"/>
          <p:nvPr/>
        </p:nvSpPr>
        <p:spPr>
          <a:xfrm>
            <a:off x="2070159" y="3622820"/>
            <a:ext cx="3008700" cy="348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6"/>
              </a:buClr>
              <a:buSzPts val="1600"/>
              <a:buFont typeface="Arial"/>
              <a:buNone/>
            </a:pPr>
            <a:endParaRPr sz="1600" b="1" i="0" u="none" strike="noStrike" cap="none">
              <a:solidFill>
                <a:srgbClr val="9DF2FF"/>
              </a:solidFill>
              <a:latin typeface="Century Gothic"/>
              <a:ea typeface="Century Gothic"/>
              <a:cs typeface="Century Gothic"/>
              <a:sym typeface="Century Gothic"/>
            </a:endParaRPr>
          </a:p>
        </p:txBody>
      </p:sp>
      <p:sp>
        <p:nvSpPr>
          <p:cNvPr id="553" name="Google Shape;553;p42"/>
          <p:cNvSpPr txBox="1"/>
          <p:nvPr/>
        </p:nvSpPr>
        <p:spPr>
          <a:xfrm>
            <a:off x="2205011" y="1778371"/>
            <a:ext cx="77820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F2F2F2"/>
              </a:buClr>
              <a:buSzPts val="1800"/>
              <a:buFont typeface="Century Gothic"/>
              <a:buNone/>
            </a:pPr>
            <a:endParaRPr sz="1800" b="0" i="0" u="none" strike="noStrike" cap="none">
              <a:solidFill>
                <a:srgbClr val="F2F2F2"/>
              </a:solidFill>
              <a:latin typeface="Century Gothic"/>
              <a:ea typeface="Century Gothic"/>
              <a:cs typeface="Century Gothic"/>
              <a:sym typeface="Century Gothic"/>
            </a:endParaRPr>
          </a:p>
        </p:txBody>
      </p:sp>
      <p:sp>
        <p:nvSpPr>
          <p:cNvPr id="554" name="Google Shape;554;p42"/>
          <p:cNvSpPr/>
          <p:nvPr/>
        </p:nvSpPr>
        <p:spPr>
          <a:xfrm>
            <a:off x="1215900" y="1590750"/>
            <a:ext cx="2419200" cy="2144400"/>
          </a:xfrm>
          <a:prstGeom prst="wedgeRoundRectCallout">
            <a:avLst>
              <a:gd name="adj1" fmla="val -20833"/>
              <a:gd name="adj2" fmla="val 62500"/>
              <a:gd name="adj3"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solidFill>
                  <a:schemeClr val="lt2"/>
                </a:solidFill>
                <a:latin typeface="Century Gothic"/>
                <a:ea typeface="Century Gothic"/>
                <a:cs typeface="Century Gothic"/>
                <a:sym typeface="Century Gothic"/>
              </a:rPr>
              <a:t>Camera Malfunctioning </a:t>
            </a:r>
            <a:endParaRPr sz="1600" b="1">
              <a:solidFill>
                <a:schemeClr val="lt2"/>
              </a:solidFill>
              <a:latin typeface="Century Gothic"/>
              <a:ea typeface="Century Gothic"/>
              <a:cs typeface="Century Gothic"/>
              <a:sym typeface="Century Gothic"/>
            </a:endParaRPr>
          </a:p>
        </p:txBody>
      </p:sp>
      <p:sp>
        <p:nvSpPr>
          <p:cNvPr id="555" name="Google Shape;555;p42"/>
          <p:cNvSpPr/>
          <p:nvPr/>
        </p:nvSpPr>
        <p:spPr>
          <a:xfrm>
            <a:off x="1215900" y="4183425"/>
            <a:ext cx="2419200" cy="2248500"/>
          </a:xfrm>
          <a:prstGeom prst="wedgeRoundRectCallout">
            <a:avLst>
              <a:gd name="adj1" fmla="val -20833"/>
              <a:gd name="adj2" fmla="val 62500"/>
              <a:gd name="adj3" fmla="val 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dirty="0">
                <a:solidFill>
                  <a:schemeClr val="lt1"/>
                </a:solidFill>
                <a:latin typeface="Century Gothic"/>
                <a:ea typeface="Century Gothic"/>
                <a:cs typeface="Century Gothic"/>
                <a:sym typeface="Century Gothic"/>
              </a:rPr>
              <a:t>Large Datasets </a:t>
            </a:r>
            <a:endParaRPr sz="1600" b="1" dirty="0">
              <a:solidFill>
                <a:schemeClr val="lt1"/>
              </a:solidFill>
              <a:latin typeface="Century Gothic"/>
              <a:ea typeface="Century Gothic"/>
              <a:cs typeface="Century Gothic"/>
              <a:sym typeface="Century Gothic"/>
            </a:endParaRPr>
          </a:p>
        </p:txBody>
      </p:sp>
      <p:sp>
        <p:nvSpPr>
          <p:cNvPr id="556" name="Google Shape;556;p42"/>
          <p:cNvSpPr/>
          <p:nvPr/>
        </p:nvSpPr>
        <p:spPr>
          <a:xfrm>
            <a:off x="4719925" y="1590750"/>
            <a:ext cx="2419200" cy="2144400"/>
          </a:xfrm>
          <a:prstGeom prst="wedgeRoundRectCallout">
            <a:avLst>
              <a:gd name="adj1" fmla="val -20833"/>
              <a:gd name="adj2" fmla="val 62500"/>
              <a:gd name="adj3" fmla="val 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dirty="0">
                <a:solidFill>
                  <a:schemeClr val="lt1"/>
                </a:solidFill>
                <a:latin typeface="Century Gothic"/>
                <a:ea typeface="Century Gothic"/>
                <a:cs typeface="Century Gothic"/>
                <a:sym typeface="Century Gothic"/>
              </a:rPr>
              <a:t>Detecting Actual Emergency </a:t>
            </a:r>
            <a:endParaRPr sz="1600" b="1" dirty="0">
              <a:solidFill>
                <a:schemeClr val="lt1"/>
              </a:solidFill>
              <a:latin typeface="Century Gothic"/>
              <a:ea typeface="Century Gothic"/>
              <a:cs typeface="Century Gothic"/>
              <a:sym typeface="Century Gothic"/>
            </a:endParaRPr>
          </a:p>
        </p:txBody>
      </p:sp>
      <p:sp>
        <p:nvSpPr>
          <p:cNvPr id="557" name="Google Shape;557;p42"/>
          <p:cNvSpPr/>
          <p:nvPr/>
        </p:nvSpPr>
        <p:spPr>
          <a:xfrm>
            <a:off x="4719925" y="4287500"/>
            <a:ext cx="2419200" cy="2144400"/>
          </a:xfrm>
          <a:prstGeom prst="wedgeRoundRectCallout">
            <a:avLst>
              <a:gd name="adj1" fmla="val -20833"/>
              <a:gd name="adj2" fmla="val 62500"/>
              <a:gd name="adj3" fmla="val 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dirty="0">
                <a:solidFill>
                  <a:schemeClr val="lt1"/>
                </a:solidFill>
                <a:latin typeface="Century Gothic"/>
                <a:ea typeface="Century Gothic"/>
                <a:cs typeface="Century Gothic"/>
                <a:sym typeface="Century Gothic"/>
              </a:rPr>
              <a:t>Software Limitations </a:t>
            </a:r>
            <a:endParaRPr sz="1600" b="1" dirty="0">
              <a:solidFill>
                <a:schemeClr val="lt1"/>
              </a:solidFill>
              <a:latin typeface="Century Gothic"/>
              <a:ea typeface="Century Gothic"/>
              <a:cs typeface="Century Gothic"/>
              <a:sym typeface="Century Gothic"/>
            </a:endParaRPr>
          </a:p>
        </p:txBody>
      </p:sp>
      <p:sp>
        <p:nvSpPr>
          <p:cNvPr id="558" name="Google Shape;558;p42"/>
          <p:cNvSpPr/>
          <p:nvPr/>
        </p:nvSpPr>
        <p:spPr>
          <a:xfrm>
            <a:off x="8223950" y="1590750"/>
            <a:ext cx="2419200" cy="2144400"/>
          </a:xfrm>
          <a:prstGeom prst="wedgeRoundRectCallout">
            <a:avLst>
              <a:gd name="adj1" fmla="val -20833"/>
              <a:gd name="adj2" fmla="val 62500"/>
              <a:gd name="adj3" fmla="val 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dirty="0">
                <a:solidFill>
                  <a:schemeClr val="lt1"/>
                </a:solidFill>
                <a:latin typeface="Century Gothic"/>
                <a:ea typeface="Century Gothic"/>
                <a:cs typeface="Century Gothic"/>
                <a:sym typeface="Century Gothic"/>
              </a:rPr>
              <a:t>Consideration of Traffic History</a:t>
            </a:r>
            <a:endParaRPr sz="1600" b="1" dirty="0">
              <a:solidFill>
                <a:schemeClr val="lt1"/>
              </a:solidFill>
              <a:latin typeface="Century Gothic"/>
              <a:ea typeface="Century Gothic"/>
              <a:cs typeface="Century Gothic"/>
              <a:sym typeface="Century Gothic"/>
            </a:endParaRPr>
          </a:p>
        </p:txBody>
      </p:sp>
      <p:sp>
        <p:nvSpPr>
          <p:cNvPr id="559" name="Google Shape;559;p42"/>
          <p:cNvSpPr/>
          <p:nvPr/>
        </p:nvSpPr>
        <p:spPr>
          <a:xfrm>
            <a:off x="8223950" y="4287500"/>
            <a:ext cx="2419200" cy="2144400"/>
          </a:xfrm>
          <a:prstGeom prst="wedgeRoundRectCallout">
            <a:avLst>
              <a:gd name="adj1" fmla="val -20833"/>
              <a:gd name="adj2" fmla="val 62500"/>
              <a:gd name="adj3" fmla="val 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dirty="0">
                <a:solidFill>
                  <a:schemeClr val="lt1"/>
                </a:solidFill>
                <a:latin typeface="Century Gothic"/>
                <a:ea typeface="Century Gothic"/>
                <a:cs typeface="Century Gothic"/>
                <a:sym typeface="Century Gothic"/>
              </a:rPr>
              <a:t>Extreme Weather Conditions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rgbClr val="8E7CC3"/>
        </a:solidFill>
        <a:effectLst/>
      </p:bgPr>
    </p:bg>
    <p:spTree>
      <p:nvGrpSpPr>
        <p:cNvPr id="1" name="Shape 564"/>
        <p:cNvGrpSpPr/>
        <p:nvPr/>
      </p:nvGrpSpPr>
      <p:grpSpPr>
        <a:xfrm>
          <a:off x="0" y="0"/>
          <a:ext cx="0" cy="0"/>
          <a:chOff x="0" y="0"/>
          <a:chExt cx="0" cy="0"/>
        </a:xfrm>
      </p:grpSpPr>
      <p:sp>
        <p:nvSpPr>
          <p:cNvPr id="565" name="Google Shape;565;p43"/>
          <p:cNvSpPr txBox="1">
            <a:spLocks noGrp="1"/>
          </p:cNvSpPr>
          <p:nvPr>
            <p:ph type="title"/>
          </p:nvPr>
        </p:nvSpPr>
        <p:spPr>
          <a:xfrm>
            <a:off x="3401377" y="549059"/>
            <a:ext cx="5097300" cy="9918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lt1"/>
              </a:buClr>
              <a:buSzPts val="2800"/>
              <a:buFont typeface="Century Gothic"/>
              <a:buNone/>
            </a:pPr>
            <a:r>
              <a:rPr lang="en-US">
                <a:solidFill>
                  <a:schemeClr val="accent1"/>
                </a:solidFill>
              </a:rPr>
              <a:t>FUTURE SCOPE</a:t>
            </a:r>
            <a:endParaRPr>
              <a:solidFill>
                <a:schemeClr val="accent1"/>
              </a:solidFill>
            </a:endParaRPr>
          </a:p>
        </p:txBody>
      </p:sp>
      <p:grpSp>
        <p:nvGrpSpPr>
          <p:cNvPr id="43" name="Group 42">
            <a:extLst>
              <a:ext uri="{FF2B5EF4-FFF2-40B4-BE49-F238E27FC236}">
                <a16:creationId xmlns:a16="http://schemas.microsoft.com/office/drawing/2014/main" id="{63E39445-AA8C-7D02-853C-03174CF30E38}"/>
              </a:ext>
            </a:extLst>
          </p:cNvPr>
          <p:cNvGrpSpPr/>
          <p:nvPr/>
        </p:nvGrpSpPr>
        <p:grpSpPr>
          <a:xfrm>
            <a:off x="1399880" y="1503052"/>
            <a:ext cx="3833764" cy="730052"/>
            <a:chOff x="1145357" y="937444"/>
            <a:chExt cx="3833764" cy="730052"/>
          </a:xfrm>
        </p:grpSpPr>
        <p:sp>
          <p:nvSpPr>
            <p:cNvPr id="35" name="Rectangle 34">
              <a:extLst>
                <a:ext uri="{FF2B5EF4-FFF2-40B4-BE49-F238E27FC236}">
                  <a16:creationId xmlns:a16="http://schemas.microsoft.com/office/drawing/2014/main" id="{2D9F2BE7-B428-0847-C946-86F66A59527C}"/>
                </a:ext>
              </a:extLst>
            </p:cNvPr>
            <p:cNvSpPr/>
            <p:nvPr/>
          </p:nvSpPr>
          <p:spPr>
            <a:xfrm>
              <a:off x="1145357" y="937444"/>
              <a:ext cx="820132" cy="7300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b="1" dirty="0">
                  <a:latin typeface="Century Gothic" panose="020B0502020202020204" pitchFamily="34" charset="0"/>
                </a:rPr>
                <a:t>1</a:t>
              </a:r>
            </a:p>
          </p:txBody>
        </p:sp>
        <p:sp>
          <p:nvSpPr>
            <p:cNvPr id="42" name="TextBox 41">
              <a:extLst>
                <a:ext uri="{FF2B5EF4-FFF2-40B4-BE49-F238E27FC236}">
                  <a16:creationId xmlns:a16="http://schemas.microsoft.com/office/drawing/2014/main" id="{E1A4BC84-EB86-B785-5B9B-AD0E72D09622}"/>
                </a:ext>
              </a:extLst>
            </p:cNvPr>
            <p:cNvSpPr txBox="1"/>
            <p:nvPr/>
          </p:nvSpPr>
          <p:spPr>
            <a:xfrm>
              <a:off x="2113592" y="960209"/>
              <a:ext cx="2865529" cy="375231"/>
            </a:xfrm>
            <a:prstGeom prst="rect">
              <a:avLst/>
            </a:prstGeom>
            <a:noFill/>
          </p:spPr>
          <p:txBody>
            <a:bodyPr wrap="square" rtlCol="0">
              <a:spAutoFit/>
            </a:bodyPr>
            <a:lstStyle/>
            <a:p>
              <a:pPr>
                <a:lnSpc>
                  <a:spcPct val="150000"/>
                </a:lnSpc>
              </a:pPr>
              <a:r>
                <a:rPr lang="en-US" b="1" dirty="0">
                  <a:solidFill>
                    <a:schemeClr val="accent1"/>
                  </a:solidFill>
                  <a:latin typeface="Century Gothic"/>
                  <a:sym typeface="Century Gothic"/>
                </a:rPr>
                <a:t>   Ensure pedestrian safety</a:t>
              </a:r>
              <a:endParaRPr lang="en-IN" b="1" dirty="0"/>
            </a:p>
          </p:txBody>
        </p:sp>
      </p:grpSp>
      <p:grpSp>
        <p:nvGrpSpPr>
          <p:cNvPr id="44" name="Group 43">
            <a:extLst>
              <a:ext uri="{FF2B5EF4-FFF2-40B4-BE49-F238E27FC236}">
                <a16:creationId xmlns:a16="http://schemas.microsoft.com/office/drawing/2014/main" id="{A1F6884C-CED5-8C7C-C169-B949D308E086}"/>
              </a:ext>
            </a:extLst>
          </p:cNvPr>
          <p:cNvGrpSpPr/>
          <p:nvPr/>
        </p:nvGrpSpPr>
        <p:grpSpPr>
          <a:xfrm>
            <a:off x="6666409" y="1503052"/>
            <a:ext cx="4419511" cy="730052"/>
            <a:chOff x="1145357" y="937444"/>
            <a:chExt cx="4419511" cy="730052"/>
          </a:xfrm>
        </p:grpSpPr>
        <p:sp>
          <p:nvSpPr>
            <p:cNvPr id="45" name="Rectangle 44">
              <a:extLst>
                <a:ext uri="{FF2B5EF4-FFF2-40B4-BE49-F238E27FC236}">
                  <a16:creationId xmlns:a16="http://schemas.microsoft.com/office/drawing/2014/main" id="{A7663E40-61CA-ECE8-6C76-72E5B6C61DAD}"/>
                </a:ext>
              </a:extLst>
            </p:cNvPr>
            <p:cNvSpPr/>
            <p:nvPr/>
          </p:nvSpPr>
          <p:spPr>
            <a:xfrm>
              <a:off x="1145357" y="937444"/>
              <a:ext cx="820132" cy="7300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b="1" dirty="0">
                  <a:latin typeface="Century Gothic" panose="020B0502020202020204" pitchFamily="34" charset="0"/>
                </a:rPr>
                <a:t>2</a:t>
              </a:r>
            </a:p>
          </p:txBody>
        </p:sp>
        <p:sp>
          <p:nvSpPr>
            <p:cNvPr id="46" name="TextBox 45">
              <a:extLst>
                <a:ext uri="{FF2B5EF4-FFF2-40B4-BE49-F238E27FC236}">
                  <a16:creationId xmlns:a16="http://schemas.microsoft.com/office/drawing/2014/main" id="{D7602487-0AF7-FE85-DE0E-210D575CDB8F}"/>
                </a:ext>
              </a:extLst>
            </p:cNvPr>
            <p:cNvSpPr txBox="1"/>
            <p:nvPr/>
          </p:nvSpPr>
          <p:spPr>
            <a:xfrm>
              <a:off x="2113591" y="960209"/>
              <a:ext cx="3451277" cy="697050"/>
            </a:xfrm>
            <a:prstGeom prst="rect">
              <a:avLst/>
            </a:prstGeom>
            <a:noFill/>
          </p:spPr>
          <p:txBody>
            <a:bodyPr wrap="square" rtlCol="0">
              <a:spAutoFit/>
            </a:bodyPr>
            <a:lstStyle/>
            <a:p>
              <a:pPr marL="133350" lvl="0" algn="l" rtl="0">
                <a:lnSpc>
                  <a:spcPct val="150000"/>
                </a:lnSpc>
                <a:spcBef>
                  <a:spcPts val="0"/>
                </a:spcBef>
                <a:spcAft>
                  <a:spcPts val="0"/>
                </a:spcAft>
                <a:buClr>
                  <a:schemeClr val="accent1"/>
                </a:buClr>
                <a:buSzPts val="1500"/>
              </a:pPr>
              <a:r>
                <a:rPr lang="en-US" sz="1400" b="1" dirty="0">
                  <a:solidFill>
                    <a:schemeClr val="accent1"/>
                  </a:solidFill>
                  <a:latin typeface="Century Gothic"/>
                  <a:ea typeface="Century Gothic"/>
                  <a:cs typeface="Century Gothic"/>
                  <a:sym typeface="Century Gothic"/>
                </a:rPr>
                <a:t>Develop advanced algorithms for accurate ambulance detection.</a:t>
              </a:r>
            </a:p>
          </p:txBody>
        </p:sp>
      </p:grpSp>
      <p:grpSp>
        <p:nvGrpSpPr>
          <p:cNvPr id="49" name="Group 48">
            <a:extLst>
              <a:ext uri="{FF2B5EF4-FFF2-40B4-BE49-F238E27FC236}">
                <a16:creationId xmlns:a16="http://schemas.microsoft.com/office/drawing/2014/main" id="{3C6804E5-9F7E-6F0E-3D7C-D972822B3AD2}"/>
              </a:ext>
            </a:extLst>
          </p:cNvPr>
          <p:cNvGrpSpPr/>
          <p:nvPr/>
        </p:nvGrpSpPr>
        <p:grpSpPr>
          <a:xfrm>
            <a:off x="1399880" y="3348095"/>
            <a:ext cx="3833764" cy="730052"/>
            <a:chOff x="1145357" y="937444"/>
            <a:chExt cx="3833764" cy="730052"/>
          </a:xfrm>
        </p:grpSpPr>
        <p:sp>
          <p:nvSpPr>
            <p:cNvPr id="50" name="Rectangle 49">
              <a:extLst>
                <a:ext uri="{FF2B5EF4-FFF2-40B4-BE49-F238E27FC236}">
                  <a16:creationId xmlns:a16="http://schemas.microsoft.com/office/drawing/2014/main" id="{D8D134C8-8D92-AE8E-06C0-803CC08DD91D}"/>
                </a:ext>
              </a:extLst>
            </p:cNvPr>
            <p:cNvSpPr/>
            <p:nvPr/>
          </p:nvSpPr>
          <p:spPr>
            <a:xfrm>
              <a:off x="1145357" y="937444"/>
              <a:ext cx="820132" cy="7300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b="1" dirty="0">
                  <a:latin typeface="Century Gothic" panose="020B0502020202020204" pitchFamily="34" charset="0"/>
                </a:rPr>
                <a:t>3</a:t>
              </a:r>
            </a:p>
          </p:txBody>
        </p:sp>
        <p:sp>
          <p:nvSpPr>
            <p:cNvPr id="51" name="TextBox 50">
              <a:extLst>
                <a:ext uri="{FF2B5EF4-FFF2-40B4-BE49-F238E27FC236}">
                  <a16:creationId xmlns:a16="http://schemas.microsoft.com/office/drawing/2014/main" id="{0E72FA3A-A09C-5E83-D8DF-C7DD1DEF1323}"/>
                </a:ext>
              </a:extLst>
            </p:cNvPr>
            <p:cNvSpPr txBox="1"/>
            <p:nvPr/>
          </p:nvSpPr>
          <p:spPr>
            <a:xfrm>
              <a:off x="2113592" y="960209"/>
              <a:ext cx="2865529" cy="697050"/>
            </a:xfrm>
            <a:prstGeom prst="rect">
              <a:avLst/>
            </a:prstGeom>
            <a:noFill/>
          </p:spPr>
          <p:txBody>
            <a:bodyPr wrap="square" rtlCol="0">
              <a:spAutoFit/>
            </a:bodyPr>
            <a:lstStyle/>
            <a:p>
              <a:pPr marL="133350" lvl="0" algn="l" rtl="0">
                <a:lnSpc>
                  <a:spcPct val="150000"/>
                </a:lnSpc>
                <a:spcBef>
                  <a:spcPts val="0"/>
                </a:spcBef>
                <a:spcAft>
                  <a:spcPts val="0"/>
                </a:spcAft>
                <a:buClr>
                  <a:schemeClr val="accent1"/>
                </a:buClr>
                <a:buSzPts val="1500"/>
              </a:pPr>
              <a:r>
                <a:rPr lang="en-US" b="1" dirty="0">
                  <a:solidFill>
                    <a:schemeClr val="accent1"/>
                  </a:solidFill>
                  <a:latin typeface="Century Gothic"/>
                  <a:ea typeface="Century Gothic"/>
                  <a:cs typeface="Century Gothic"/>
                  <a:sym typeface="Century Gothic"/>
                </a:rPr>
                <a:t>Identifying accidents and taking necessary actions.  </a:t>
              </a:r>
              <a:endParaRPr lang="en-US" sz="1400" b="1" dirty="0">
                <a:solidFill>
                  <a:schemeClr val="accent1"/>
                </a:solidFill>
                <a:latin typeface="Century Gothic"/>
                <a:ea typeface="Century Gothic"/>
                <a:cs typeface="Century Gothic"/>
                <a:sym typeface="Century Gothic"/>
              </a:endParaRPr>
            </a:p>
          </p:txBody>
        </p:sp>
      </p:grpSp>
      <p:grpSp>
        <p:nvGrpSpPr>
          <p:cNvPr id="52" name="Group 51">
            <a:extLst>
              <a:ext uri="{FF2B5EF4-FFF2-40B4-BE49-F238E27FC236}">
                <a16:creationId xmlns:a16="http://schemas.microsoft.com/office/drawing/2014/main" id="{8A16BDA5-DE67-9861-BF03-0F44A213BF1A}"/>
              </a:ext>
            </a:extLst>
          </p:cNvPr>
          <p:cNvGrpSpPr/>
          <p:nvPr/>
        </p:nvGrpSpPr>
        <p:grpSpPr>
          <a:xfrm>
            <a:off x="6688424" y="3370860"/>
            <a:ext cx="4419511" cy="730052"/>
            <a:chOff x="1145357" y="937444"/>
            <a:chExt cx="4419511" cy="730052"/>
          </a:xfrm>
        </p:grpSpPr>
        <p:sp>
          <p:nvSpPr>
            <p:cNvPr id="53" name="Rectangle 52">
              <a:extLst>
                <a:ext uri="{FF2B5EF4-FFF2-40B4-BE49-F238E27FC236}">
                  <a16:creationId xmlns:a16="http://schemas.microsoft.com/office/drawing/2014/main" id="{538CBA92-F9C7-53E5-007F-E1BA3D1EFC3E}"/>
                </a:ext>
              </a:extLst>
            </p:cNvPr>
            <p:cNvSpPr/>
            <p:nvPr/>
          </p:nvSpPr>
          <p:spPr>
            <a:xfrm>
              <a:off x="1145357" y="937444"/>
              <a:ext cx="820132" cy="7300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b="1" dirty="0">
                  <a:latin typeface="Century Gothic" panose="020B0502020202020204" pitchFamily="34" charset="0"/>
                </a:rPr>
                <a:t>4</a:t>
              </a:r>
            </a:p>
          </p:txBody>
        </p:sp>
        <p:sp>
          <p:nvSpPr>
            <p:cNvPr id="54" name="TextBox 53">
              <a:extLst>
                <a:ext uri="{FF2B5EF4-FFF2-40B4-BE49-F238E27FC236}">
                  <a16:creationId xmlns:a16="http://schemas.microsoft.com/office/drawing/2014/main" id="{FBF4F21B-575F-7BDB-AF6E-860E49E8EF32}"/>
                </a:ext>
              </a:extLst>
            </p:cNvPr>
            <p:cNvSpPr txBox="1"/>
            <p:nvPr/>
          </p:nvSpPr>
          <p:spPr>
            <a:xfrm>
              <a:off x="2113591" y="960209"/>
              <a:ext cx="3451277" cy="697050"/>
            </a:xfrm>
            <a:prstGeom prst="rect">
              <a:avLst/>
            </a:prstGeom>
            <a:noFill/>
          </p:spPr>
          <p:txBody>
            <a:bodyPr wrap="square" rtlCol="0">
              <a:spAutoFit/>
            </a:bodyPr>
            <a:lstStyle/>
            <a:p>
              <a:pPr marL="133350" lvl="0" algn="l" rtl="0">
                <a:lnSpc>
                  <a:spcPct val="150000"/>
                </a:lnSpc>
                <a:spcBef>
                  <a:spcPts val="0"/>
                </a:spcBef>
                <a:spcAft>
                  <a:spcPts val="0"/>
                </a:spcAft>
                <a:buClr>
                  <a:schemeClr val="accent1"/>
                </a:buClr>
                <a:buSzPts val="1500"/>
              </a:pPr>
              <a:r>
                <a:rPr lang="en-US" sz="1400" b="1" dirty="0">
                  <a:solidFill>
                    <a:schemeClr val="accent1"/>
                  </a:solidFill>
                  <a:latin typeface="Century Gothic"/>
                  <a:ea typeface="Century Gothic"/>
                  <a:cs typeface="Century Gothic"/>
                  <a:sym typeface="Century Gothic"/>
                </a:rPr>
                <a:t>Multiple classes of emergency vehicles </a:t>
              </a:r>
            </a:p>
          </p:txBody>
        </p:sp>
      </p:grpSp>
      <p:grpSp>
        <p:nvGrpSpPr>
          <p:cNvPr id="55" name="Group 54">
            <a:extLst>
              <a:ext uri="{FF2B5EF4-FFF2-40B4-BE49-F238E27FC236}">
                <a16:creationId xmlns:a16="http://schemas.microsoft.com/office/drawing/2014/main" id="{F7AC975B-BAF0-2531-9447-E2AE1F9ED0A0}"/>
              </a:ext>
            </a:extLst>
          </p:cNvPr>
          <p:cNvGrpSpPr/>
          <p:nvPr/>
        </p:nvGrpSpPr>
        <p:grpSpPr>
          <a:xfrm>
            <a:off x="1399880" y="5193138"/>
            <a:ext cx="4548433" cy="730052"/>
            <a:chOff x="1145357" y="937444"/>
            <a:chExt cx="4548433" cy="730052"/>
          </a:xfrm>
        </p:grpSpPr>
        <p:sp>
          <p:nvSpPr>
            <p:cNvPr id="56" name="Rectangle 55">
              <a:extLst>
                <a:ext uri="{FF2B5EF4-FFF2-40B4-BE49-F238E27FC236}">
                  <a16:creationId xmlns:a16="http://schemas.microsoft.com/office/drawing/2014/main" id="{952BF8EC-E608-8D9C-64C4-0F2AB3C40640}"/>
                </a:ext>
              </a:extLst>
            </p:cNvPr>
            <p:cNvSpPr/>
            <p:nvPr/>
          </p:nvSpPr>
          <p:spPr>
            <a:xfrm>
              <a:off x="1145357" y="937444"/>
              <a:ext cx="820132" cy="7300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b="1" dirty="0">
                  <a:latin typeface="Century Gothic" panose="020B0502020202020204" pitchFamily="34" charset="0"/>
                </a:rPr>
                <a:t>5</a:t>
              </a:r>
            </a:p>
          </p:txBody>
        </p:sp>
        <p:sp>
          <p:nvSpPr>
            <p:cNvPr id="57" name="TextBox 56">
              <a:extLst>
                <a:ext uri="{FF2B5EF4-FFF2-40B4-BE49-F238E27FC236}">
                  <a16:creationId xmlns:a16="http://schemas.microsoft.com/office/drawing/2014/main" id="{6A8879D1-1A8C-6CFA-E2EE-DFF2589A7E62}"/>
                </a:ext>
              </a:extLst>
            </p:cNvPr>
            <p:cNvSpPr txBox="1"/>
            <p:nvPr/>
          </p:nvSpPr>
          <p:spPr>
            <a:xfrm>
              <a:off x="2113592" y="960209"/>
              <a:ext cx="3580198" cy="698396"/>
            </a:xfrm>
            <a:prstGeom prst="rect">
              <a:avLst/>
            </a:prstGeom>
            <a:noFill/>
          </p:spPr>
          <p:txBody>
            <a:bodyPr wrap="square" rtlCol="0">
              <a:spAutoFit/>
            </a:bodyPr>
            <a:lstStyle/>
            <a:p>
              <a:pPr marL="133350" lvl="0" algn="l" rtl="0">
                <a:lnSpc>
                  <a:spcPct val="150000"/>
                </a:lnSpc>
                <a:spcBef>
                  <a:spcPts val="0"/>
                </a:spcBef>
                <a:spcAft>
                  <a:spcPts val="0"/>
                </a:spcAft>
                <a:buClr>
                  <a:schemeClr val="accent1"/>
                </a:buClr>
                <a:buSzPts val="1500"/>
              </a:pPr>
              <a:r>
                <a:rPr lang="en-US" sz="1400" b="1" dirty="0">
                  <a:solidFill>
                    <a:schemeClr val="accent1"/>
                  </a:solidFill>
                  <a:latin typeface="Century Gothic"/>
                  <a:ea typeface="Century Gothic"/>
                  <a:cs typeface="Century Gothic"/>
                  <a:sym typeface="Century Gothic"/>
                </a:rPr>
                <a:t>Integration with smart navigation apps</a:t>
              </a:r>
              <a:endParaRPr lang="en-US" b="1" dirty="0">
                <a:solidFill>
                  <a:schemeClr val="accent1"/>
                </a:solidFill>
              </a:endParaRPr>
            </a:p>
          </p:txBody>
        </p:sp>
      </p:grpSp>
      <p:grpSp>
        <p:nvGrpSpPr>
          <p:cNvPr id="58" name="Group 57">
            <a:extLst>
              <a:ext uri="{FF2B5EF4-FFF2-40B4-BE49-F238E27FC236}">
                <a16:creationId xmlns:a16="http://schemas.microsoft.com/office/drawing/2014/main" id="{D45F7561-01BF-DA9C-6B90-E5A81B5CD72F}"/>
              </a:ext>
            </a:extLst>
          </p:cNvPr>
          <p:cNvGrpSpPr/>
          <p:nvPr/>
        </p:nvGrpSpPr>
        <p:grpSpPr>
          <a:xfrm>
            <a:off x="6688424" y="5193138"/>
            <a:ext cx="4548433" cy="730052"/>
            <a:chOff x="1145357" y="937444"/>
            <a:chExt cx="4548433" cy="730052"/>
          </a:xfrm>
        </p:grpSpPr>
        <p:sp>
          <p:nvSpPr>
            <p:cNvPr id="59" name="Rectangle 58">
              <a:extLst>
                <a:ext uri="{FF2B5EF4-FFF2-40B4-BE49-F238E27FC236}">
                  <a16:creationId xmlns:a16="http://schemas.microsoft.com/office/drawing/2014/main" id="{4F4A0A60-692B-FE82-ECFE-7945DDE1EDBF}"/>
                </a:ext>
              </a:extLst>
            </p:cNvPr>
            <p:cNvSpPr/>
            <p:nvPr/>
          </p:nvSpPr>
          <p:spPr>
            <a:xfrm>
              <a:off x="1145357" y="937444"/>
              <a:ext cx="820132" cy="7300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b="1" dirty="0">
                  <a:latin typeface="Century Gothic" panose="020B0502020202020204" pitchFamily="34" charset="0"/>
                </a:rPr>
                <a:t>6</a:t>
              </a:r>
            </a:p>
          </p:txBody>
        </p:sp>
        <p:sp>
          <p:nvSpPr>
            <p:cNvPr id="60" name="TextBox 59">
              <a:extLst>
                <a:ext uri="{FF2B5EF4-FFF2-40B4-BE49-F238E27FC236}">
                  <a16:creationId xmlns:a16="http://schemas.microsoft.com/office/drawing/2014/main" id="{EDE06255-381A-E750-7C40-09E33A0169A1}"/>
                </a:ext>
              </a:extLst>
            </p:cNvPr>
            <p:cNvSpPr txBox="1"/>
            <p:nvPr/>
          </p:nvSpPr>
          <p:spPr>
            <a:xfrm>
              <a:off x="2113592" y="960209"/>
              <a:ext cx="3580198" cy="375231"/>
            </a:xfrm>
            <a:prstGeom prst="rect">
              <a:avLst/>
            </a:prstGeom>
            <a:noFill/>
          </p:spPr>
          <p:txBody>
            <a:bodyPr wrap="square" rtlCol="0">
              <a:spAutoFit/>
            </a:bodyPr>
            <a:lstStyle/>
            <a:p>
              <a:pPr marL="133350" lvl="0" algn="l" rtl="0">
                <a:lnSpc>
                  <a:spcPct val="150000"/>
                </a:lnSpc>
                <a:spcBef>
                  <a:spcPts val="0"/>
                </a:spcBef>
                <a:spcAft>
                  <a:spcPts val="0"/>
                </a:spcAft>
                <a:buClr>
                  <a:schemeClr val="accent1"/>
                </a:buClr>
                <a:buSzPts val="1500"/>
              </a:pPr>
              <a:r>
                <a:rPr lang="en-US" b="1" dirty="0">
                  <a:solidFill>
                    <a:schemeClr val="accent1"/>
                  </a:solidFill>
                  <a:latin typeface="Century Gothic"/>
                  <a:sym typeface="Century Gothic"/>
                </a:rPr>
                <a:t>Challan System </a:t>
              </a:r>
              <a:endParaRPr lang="en-US" b="1" dirty="0">
                <a:solidFill>
                  <a:schemeClr val="accent1"/>
                </a:solidFil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rgbClr val="8E7CC3"/>
        </a:solidFill>
        <a:effectLst/>
      </p:bgPr>
    </p:bg>
    <p:spTree>
      <p:nvGrpSpPr>
        <p:cNvPr id="1" name="Shape 564"/>
        <p:cNvGrpSpPr/>
        <p:nvPr/>
      </p:nvGrpSpPr>
      <p:grpSpPr>
        <a:xfrm>
          <a:off x="0" y="0"/>
          <a:ext cx="0" cy="0"/>
          <a:chOff x="0" y="0"/>
          <a:chExt cx="0" cy="0"/>
        </a:xfrm>
      </p:grpSpPr>
      <p:sp>
        <p:nvSpPr>
          <p:cNvPr id="565" name="Google Shape;565;p43"/>
          <p:cNvSpPr txBox="1">
            <a:spLocks noGrp="1"/>
          </p:cNvSpPr>
          <p:nvPr>
            <p:ph type="title"/>
          </p:nvPr>
        </p:nvSpPr>
        <p:spPr>
          <a:xfrm>
            <a:off x="3204687" y="2747100"/>
            <a:ext cx="5782625" cy="6819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lt1"/>
              </a:buClr>
              <a:buSzPts val="2800"/>
              <a:buFont typeface="Century Gothic"/>
              <a:buNone/>
            </a:pPr>
            <a:r>
              <a:rPr lang="en-US" sz="7200" dirty="0">
                <a:solidFill>
                  <a:schemeClr val="accent1"/>
                </a:solidFill>
              </a:rPr>
              <a:t>LIVE DEMO </a:t>
            </a:r>
            <a:endParaRPr sz="7200" dirty="0">
              <a:solidFill>
                <a:schemeClr val="accent1"/>
              </a:solidFill>
            </a:endParaRPr>
          </a:p>
        </p:txBody>
      </p:sp>
    </p:spTree>
    <p:extLst>
      <p:ext uri="{BB962C8B-B14F-4D97-AF65-F5344CB8AC3E}">
        <p14:creationId xmlns:p14="http://schemas.microsoft.com/office/powerpoint/2010/main" val="1960299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rgbClr val="8E7CC3"/>
        </a:solidFill>
        <a:effectLst/>
      </p:bgPr>
    </p:bg>
    <p:spTree>
      <p:nvGrpSpPr>
        <p:cNvPr id="1" name="Shape 570"/>
        <p:cNvGrpSpPr/>
        <p:nvPr/>
      </p:nvGrpSpPr>
      <p:grpSpPr>
        <a:xfrm>
          <a:off x="0" y="0"/>
          <a:ext cx="0" cy="0"/>
          <a:chOff x="0" y="0"/>
          <a:chExt cx="0" cy="0"/>
        </a:xfrm>
      </p:grpSpPr>
      <p:sp>
        <p:nvSpPr>
          <p:cNvPr id="571" name="Google Shape;571;p44"/>
          <p:cNvSpPr/>
          <p:nvPr/>
        </p:nvSpPr>
        <p:spPr>
          <a:xfrm>
            <a:off x="0" y="3315900"/>
            <a:ext cx="12192000" cy="35421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8E7CC3"/>
              </a:solidFill>
            </a:endParaRPr>
          </a:p>
        </p:txBody>
      </p:sp>
      <p:sp>
        <p:nvSpPr>
          <p:cNvPr id="572" name="Google Shape;572;p44"/>
          <p:cNvSpPr txBox="1">
            <a:spLocks noGrp="1"/>
          </p:cNvSpPr>
          <p:nvPr>
            <p:ph type="title"/>
          </p:nvPr>
        </p:nvSpPr>
        <p:spPr>
          <a:xfrm>
            <a:off x="3215550" y="1151675"/>
            <a:ext cx="5760900" cy="23877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6"/>
              </a:buClr>
              <a:buSzPts val="4800"/>
              <a:buFont typeface="Century Gothic"/>
              <a:buNone/>
            </a:pPr>
            <a:r>
              <a:rPr lang="en-US" sz="10000">
                <a:solidFill>
                  <a:schemeClr val="accent1"/>
                </a:solidFill>
              </a:rPr>
              <a:t>THANK</a:t>
            </a:r>
            <a:r>
              <a:rPr lang="en-US" sz="7000">
                <a:solidFill>
                  <a:schemeClr val="accent1"/>
                </a:solidFill>
              </a:rPr>
              <a:t> </a:t>
            </a:r>
            <a:endParaRPr sz="7000">
              <a:solidFill>
                <a:schemeClr val="accent1"/>
              </a:solidFill>
            </a:endParaRPr>
          </a:p>
        </p:txBody>
      </p:sp>
      <p:sp>
        <p:nvSpPr>
          <p:cNvPr id="573" name="Google Shape;573;p44"/>
          <p:cNvSpPr txBox="1"/>
          <p:nvPr/>
        </p:nvSpPr>
        <p:spPr>
          <a:xfrm>
            <a:off x="4574525" y="3011350"/>
            <a:ext cx="3968400" cy="205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0" b="1">
                <a:solidFill>
                  <a:srgbClr val="8E7CC3"/>
                </a:solidFill>
                <a:latin typeface="Century Gothic"/>
                <a:ea typeface="Century Gothic"/>
                <a:cs typeface="Century Gothic"/>
                <a:sym typeface="Century Gothic"/>
              </a:rPr>
              <a:t>YOU</a:t>
            </a:r>
            <a:endParaRPr sz="10000" b="1">
              <a:solidFill>
                <a:srgbClr val="8E7CC3"/>
              </a:solidFill>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rgbClr val="8E7CC3"/>
        </a:solidFill>
        <a:effectLst/>
      </p:bgPr>
    </p:bg>
    <p:spTree>
      <p:nvGrpSpPr>
        <p:cNvPr id="1" name="Shape 354"/>
        <p:cNvGrpSpPr/>
        <p:nvPr/>
      </p:nvGrpSpPr>
      <p:grpSpPr>
        <a:xfrm>
          <a:off x="0" y="0"/>
          <a:ext cx="0" cy="0"/>
          <a:chOff x="0" y="0"/>
          <a:chExt cx="0" cy="0"/>
        </a:xfrm>
      </p:grpSpPr>
      <p:sp>
        <p:nvSpPr>
          <p:cNvPr id="355" name="Google Shape;355;p25"/>
          <p:cNvSpPr txBox="1">
            <a:spLocks noGrp="1"/>
          </p:cNvSpPr>
          <p:nvPr>
            <p:ph type="title"/>
          </p:nvPr>
        </p:nvSpPr>
        <p:spPr>
          <a:xfrm>
            <a:off x="122400" y="685800"/>
            <a:ext cx="11947200" cy="701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CBDFFF"/>
              </a:buClr>
              <a:buSzPts val="2800"/>
              <a:buFont typeface="Century Gothic"/>
              <a:buNone/>
            </a:pPr>
            <a:r>
              <a:rPr lang="en-US">
                <a:solidFill>
                  <a:schemeClr val="accent1"/>
                </a:solidFill>
              </a:rPr>
              <a:t>INTRODUCTION</a:t>
            </a:r>
            <a:endParaRPr>
              <a:solidFill>
                <a:schemeClr val="accent1"/>
              </a:solidFill>
            </a:endParaRPr>
          </a:p>
        </p:txBody>
      </p:sp>
      <p:sp>
        <p:nvSpPr>
          <p:cNvPr id="356" name="Google Shape;356;p25"/>
          <p:cNvSpPr txBox="1">
            <a:spLocks noGrp="1"/>
          </p:cNvSpPr>
          <p:nvPr>
            <p:ph type="body" idx="1"/>
          </p:nvPr>
        </p:nvSpPr>
        <p:spPr>
          <a:xfrm>
            <a:off x="1223100" y="1778375"/>
            <a:ext cx="9745800" cy="49509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None/>
            </a:pPr>
            <a:r>
              <a:rPr lang="en-US" sz="1800" b="1">
                <a:solidFill>
                  <a:schemeClr val="accent1"/>
                </a:solidFill>
                <a:latin typeface="Century Gothic"/>
                <a:ea typeface="Century Gothic"/>
                <a:cs typeface="Century Gothic"/>
                <a:sym typeface="Century Gothic"/>
              </a:rPr>
              <a:t>Every year, people miss out on important events, get injured or even worse get killed due to traffic accidents.  As the number of vehicles increases, traffic delays also impact a country's transportation sector. Current traffic management methods are inefficient due to their inability to adapt to varying traffic flow and the high cost of human intervention. Emergency vehicles, such as ambulances, face significant challenges in congested areas, leading to delays in reaching their destinations. To address these challenges, an automated and intelligent traffic management system is needed. </a:t>
            </a:r>
            <a:endParaRPr sz="1800" b="1">
              <a:solidFill>
                <a:schemeClr val="accent1"/>
              </a:solidFill>
              <a:latin typeface="Century Gothic"/>
              <a:ea typeface="Century Gothic"/>
              <a:cs typeface="Century Gothic"/>
              <a:sym typeface="Century Gothic"/>
            </a:endParaRPr>
          </a:p>
          <a:p>
            <a:pPr marL="0" lvl="0" indent="0" algn="l" rtl="0">
              <a:lnSpc>
                <a:spcPct val="150000"/>
              </a:lnSpc>
              <a:spcBef>
                <a:spcPts val="0"/>
              </a:spcBef>
              <a:spcAft>
                <a:spcPts val="0"/>
              </a:spcAft>
              <a:buNone/>
            </a:pPr>
            <a:endParaRPr sz="1800" b="1">
              <a:solidFill>
                <a:schemeClr val="accent1"/>
              </a:solidFill>
              <a:latin typeface="Century Gothic"/>
              <a:ea typeface="Century Gothic"/>
              <a:cs typeface="Century Gothic"/>
              <a:sym typeface="Century Gothic"/>
            </a:endParaRPr>
          </a:p>
          <a:p>
            <a:pPr marL="0" lvl="0" indent="0" algn="l" rtl="0">
              <a:lnSpc>
                <a:spcPct val="150000"/>
              </a:lnSpc>
              <a:spcBef>
                <a:spcPts val="0"/>
              </a:spcBef>
              <a:spcAft>
                <a:spcPts val="0"/>
              </a:spcAft>
              <a:buNone/>
            </a:pPr>
            <a:r>
              <a:rPr lang="en-US" sz="1800" b="1">
                <a:solidFill>
                  <a:schemeClr val="accent1"/>
                </a:solidFill>
                <a:latin typeface="Century Gothic"/>
                <a:ea typeface="Century Gothic"/>
                <a:cs typeface="Century Gothic"/>
                <a:sym typeface="Century Gothic"/>
              </a:rPr>
              <a:t>    </a:t>
            </a:r>
            <a:endParaRPr sz="1800" b="1">
              <a:solidFill>
                <a:schemeClr val="accen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8E7CC3"/>
        </a:solidFill>
        <a:effectLst/>
      </p:bgPr>
    </p:bg>
    <p:spTree>
      <p:nvGrpSpPr>
        <p:cNvPr id="1" name="Shape 360"/>
        <p:cNvGrpSpPr/>
        <p:nvPr/>
      </p:nvGrpSpPr>
      <p:grpSpPr>
        <a:xfrm>
          <a:off x="0" y="0"/>
          <a:ext cx="0" cy="0"/>
          <a:chOff x="0" y="0"/>
          <a:chExt cx="0" cy="0"/>
        </a:xfrm>
      </p:grpSpPr>
      <p:sp>
        <p:nvSpPr>
          <p:cNvPr id="361" name="Google Shape;361;p26"/>
          <p:cNvSpPr txBox="1">
            <a:spLocks noGrp="1"/>
          </p:cNvSpPr>
          <p:nvPr>
            <p:ph type="title"/>
          </p:nvPr>
        </p:nvSpPr>
        <p:spPr>
          <a:xfrm>
            <a:off x="3627894" y="674625"/>
            <a:ext cx="4936200" cy="5760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lt1"/>
              </a:buClr>
              <a:buSzPts val="2800"/>
              <a:buFont typeface="Century Gothic"/>
              <a:buNone/>
            </a:pPr>
            <a:r>
              <a:rPr lang="en-US">
                <a:solidFill>
                  <a:schemeClr val="accent1"/>
                </a:solidFill>
              </a:rPr>
              <a:t>LITERATURE SURVEY</a:t>
            </a:r>
            <a:endParaRPr>
              <a:solidFill>
                <a:schemeClr val="accent1"/>
              </a:solidFill>
            </a:endParaRPr>
          </a:p>
        </p:txBody>
      </p:sp>
      <p:graphicFrame>
        <p:nvGraphicFramePr>
          <p:cNvPr id="362" name="Google Shape;362;p26"/>
          <p:cNvGraphicFramePr/>
          <p:nvPr>
            <p:extLst>
              <p:ext uri="{D42A27DB-BD31-4B8C-83A1-F6EECF244321}">
                <p14:modId xmlns:p14="http://schemas.microsoft.com/office/powerpoint/2010/main" val="1685452186"/>
              </p:ext>
            </p:extLst>
          </p:nvPr>
        </p:nvGraphicFramePr>
        <p:xfrm>
          <a:off x="914400" y="1778375"/>
          <a:ext cx="10287000" cy="3483565"/>
        </p:xfrm>
        <a:graphic>
          <a:graphicData uri="http://schemas.openxmlformats.org/drawingml/2006/table">
            <a:tbl>
              <a:tblPr>
                <a:noFill/>
                <a:tableStyleId>{80F1DD1B-D42A-4B3E-8335-8011248CE8C8}</a:tableStyleId>
              </a:tblPr>
              <a:tblGrid>
                <a:gridCol w="2571750">
                  <a:extLst>
                    <a:ext uri="{9D8B030D-6E8A-4147-A177-3AD203B41FA5}">
                      <a16:colId xmlns:a16="http://schemas.microsoft.com/office/drawing/2014/main" val="20000"/>
                    </a:ext>
                  </a:extLst>
                </a:gridCol>
                <a:gridCol w="2447725">
                  <a:extLst>
                    <a:ext uri="{9D8B030D-6E8A-4147-A177-3AD203B41FA5}">
                      <a16:colId xmlns:a16="http://schemas.microsoft.com/office/drawing/2014/main" val="20001"/>
                    </a:ext>
                  </a:extLst>
                </a:gridCol>
                <a:gridCol w="2695775">
                  <a:extLst>
                    <a:ext uri="{9D8B030D-6E8A-4147-A177-3AD203B41FA5}">
                      <a16:colId xmlns:a16="http://schemas.microsoft.com/office/drawing/2014/main" val="20002"/>
                    </a:ext>
                  </a:extLst>
                </a:gridCol>
                <a:gridCol w="2571750">
                  <a:extLst>
                    <a:ext uri="{9D8B030D-6E8A-4147-A177-3AD203B41FA5}">
                      <a16:colId xmlns:a16="http://schemas.microsoft.com/office/drawing/2014/main" val="20003"/>
                    </a:ext>
                  </a:extLst>
                </a:gridCol>
              </a:tblGrid>
              <a:tr h="917700">
                <a:tc>
                  <a:txBody>
                    <a:bodyPr/>
                    <a:lstStyle/>
                    <a:p>
                      <a:pPr marL="0" lvl="0" indent="0" algn="ctr" rtl="0">
                        <a:lnSpc>
                          <a:spcPct val="150000"/>
                        </a:lnSpc>
                        <a:spcBef>
                          <a:spcPts val="0"/>
                        </a:spcBef>
                        <a:spcAft>
                          <a:spcPts val="0"/>
                        </a:spcAft>
                        <a:buClr>
                          <a:schemeClr val="dk1"/>
                        </a:buClr>
                        <a:buSzPts val="1100"/>
                        <a:buFont typeface="Arial"/>
                        <a:buNone/>
                      </a:pPr>
                      <a:endParaRPr lang="en-US" b="1" dirty="0">
                        <a:solidFill>
                          <a:schemeClr val="lt1"/>
                        </a:solidFill>
                        <a:latin typeface="Century Gothic"/>
                        <a:ea typeface="Century Gothic"/>
                        <a:cs typeface="Century Gothic"/>
                        <a:sym typeface="Century Gothic"/>
                      </a:endParaRPr>
                    </a:p>
                    <a:p>
                      <a:pPr marL="0" lvl="0" indent="0" algn="ctr" rtl="0">
                        <a:lnSpc>
                          <a:spcPct val="150000"/>
                        </a:lnSpc>
                        <a:spcBef>
                          <a:spcPts val="0"/>
                        </a:spcBef>
                        <a:spcAft>
                          <a:spcPts val="0"/>
                        </a:spcAft>
                        <a:buClr>
                          <a:schemeClr val="dk1"/>
                        </a:buClr>
                        <a:buSzPts val="1100"/>
                        <a:buFont typeface="Arial"/>
                        <a:buNone/>
                      </a:pPr>
                      <a:r>
                        <a:rPr lang="en-US" b="1" dirty="0">
                          <a:solidFill>
                            <a:schemeClr val="lt1"/>
                          </a:solidFill>
                          <a:latin typeface="Century Gothic"/>
                          <a:ea typeface="Century Gothic"/>
                          <a:cs typeface="Century Gothic"/>
                          <a:sym typeface="Century Gothic"/>
                        </a:rPr>
                        <a:t>Title</a:t>
                      </a:r>
                      <a:endParaRPr b="1" dirty="0">
                        <a:solidFill>
                          <a:schemeClr val="lt1"/>
                        </a:solidFill>
                        <a:latin typeface="Century Gothic"/>
                        <a:ea typeface="Century Gothic"/>
                        <a:cs typeface="Century Gothic"/>
                        <a:sym typeface="Century Gothic"/>
                      </a:endParaRPr>
                    </a:p>
                    <a:p>
                      <a:pPr marL="0" lvl="0" indent="0" algn="l" rtl="0">
                        <a:spcBef>
                          <a:spcPts val="0"/>
                        </a:spcBef>
                        <a:spcAft>
                          <a:spcPts val="0"/>
                        </a:spcAft>
                        <a:buNone/>
                      </a:pPr>
                      <a:endParaRPr dirty="0">
                        <a:latin typeface="Century Gothic"/>
                        <a:ea typeface="Century Gothic"/>
                        <a:cs typeface="Century Gothic"/>
                        <a:sym typeface="Century Gothic"/>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Clr>
                          <a:schemeClr val="dk1"/>
                        </a:buClr>
                        <a:buSzPts val="1100"/>
                        <a:buFont typeface="Arial"/>
                        <a:buNone/>
                      </a:pPr>
                      <a:endParaRPr lang="en-US" b="1" dirty="0">
                        <a:solidFill>
                          <a:schemeClr val="lt1"/>
                        </a:solidFill>
                        <a:latin typeface="Century Gothic"/>
                        <a:ea typeface="Century Gothic"/>
                        <a:cs typeface="Century Gothic"/>
                        <a:sym typeface="Century Gothic"/>
                      </a:endParaRPr>
                    </a:p>
                    <a:p>
                      <a:pPr marL="0" lvl="0" indent="0" algn="ctr" rtl="0">
                        <a:lnSpc>
                          <a:spcPct val="115000"/>
                        </a:lnSpc>
                        <a:spcBef>
                          <a:spcPts val="0"/>
                        </a:spcBef>
                        <a:spcAft>
                          <a:spcPts val="0"/>
                        </a:spcAft>
                        <a:buClr>
                          <a:schemeClr val="dk1"/>
                        </a:buClr>
                        <a:buSzPts val="1100"/>
                        <a:buFont typeface="Arial"/>
                        <a:buNone/>
                      </a:pPr>
                      <a:r>
                        <a:rPr lang="en-US" b="1" dirty="0">
                          <a:solidFill>
                            <a:schemeClr val="lt1"/>
                          </a:solidFill>
                          <a:latin typeface="Century Gothic"/>
                          <a:ea typeface="Century Gothic"/>
                          <a:cs typeface="Century Gothic"/>
                          <a:sym typeface="Century Gothic"/>
                        </a:rPr>
                        <a:t>Journal</a:t>
                      </a:r>
                      <a:endParaRPr dirty="0">
                        <a:latin typeface="Century Gothic"/>
                        <a:ea typeface="Century Gothic"/>
                        <a:cs typeface="Century Gothic"/>
                        <a:sym typeface="Century Gothic"/>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endParaRPr b="1" dirty="0">
                        <a:solidFill>
                          <a:schemeClr val="lt1"/>
                        </a:solidFill>
                        <a:latin typeface="Century Gothic"/>
                        <a:ea typeface="Century Gothic"/>
                        <a:cs typeface="Century Gothic"/>
                        <a:sym typeface="Century Gothic"/>
                      </a:endParaRPr>
                    </a:p>
                    <a:p>
                      <a:pPr marL="0" lvl="0" indent="0" algn="ctr" rtl="0">
                        <a:lnSpc>
                          <a:spcPct val="115000"/>
                        </a:lnSpc>
                        <a:spcBef>
                          <a:spcPts val="0"/>
                        </a:spcBef>
                        <a:spcAft>
                          <a:spcPts val="0"/>
                        </a:spcAft>
                        <a:buClr>
                          <a:schemeClr val="dk1"/>
                        </a:buClr>
                        <a:buSzPts val="1100"/>
                        <a:buFont typeface="Arial"/>
                        <a:buNone/>
                      </a:pPr>
                      <a:r>
                        <a:rPr lang="en-US" b="1" dirty="0">
                          <a:solidFill>
                            <a:schemeClr val="lt1"/>
                          </a:solidFill>
                          <a:latin typeface="Century Gothic"/>
                          <a:ea typeface="Century Gothic"/>
                          <a:cs typeface="Century Gothic"/>
                          <a:sym typeface="Century Gothic"/>
                        </a:rPr>
                        <a:t>Technique Used</a:t>
                      </a:r>
                      <a:endParaRPr b="1" dirty="0">
                        <a:solidFill>
                          <a:schemeClr val="lt1"/>
                        </a:solidFill>
                        <a:latin typeface="Century Gothic"/>
                        <a:ea typeface="Century Gothic"/>
                        <a:cs typeface="Century Gothic"/>
                        <a:sym typeface="Century Gothic"/>
                      </a:endParaRPr>
                    </a:p>
                    <a:p>
                      <a:pPr marL="0" lvl="0" indent="0" algn="l" rtl="0">
                        <a:spcBef>
                          <a:spcPts val="0"/>
                        </a:spcBef>
                        <a:spcAft>
                          <a:spcPts val="0"/>
                        </a:spcAft>
                        <a:buNone/>
                      </a:pPr>
                      <a:endParaRPr dirty="0">
                        <a:latin typeface="Century Gothic"/>
                        <a:ea typeface="Century Gothic"/>
                        <a:cs typeface="Century Gothic"/>
                        <a:sym typeface="Century Gothic"/>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endParaRPr b="1" dirty="0">
                        <a:solidFill>
                          <a:schemeClr val="lt1"/>
                        </a:solidFill>
                        <a:latin typeface="Century Gothic"/>
                        <a:ea typeface="Century Gothic"/>
                        <a:cs typeface="Century Gothic"/>
                        <a:sym typeface="Century Gothic"/>
                      </a:endParaRPr>
                    </a:p>
                    <a:p>
                      <a:pPr marL="0" lvl="0" indent="0" algn="ctr" rtl="0">
                        <a:lnSpc>
                          <a:spcPct val="115000"/>
                        </a:lnSpc>
                        <a:spcBef>
                          <a:spcPts val="0"/>
                        </a:spcBef>
                        <a:spcAft>
                          <a:spcPts val="0"/>
                        </a:spcAft>
                        <a:buClr>
                          <a:schemeClr val="dk1"/>
                        </a:buClr>
                        <a:buSzPts val="1100"/>
                        <a:buFont typeface="Arial"/>
                        <a:buNone/>
                      </a:pPr>
                      <a:r>
                        <a:rPr lang="en-US" b="1" dirty="0">
                          <a:solidFill>
                            <a:schemeClr val="lt1"/>
                          </a:solidFill>
                          <a:latin typeface="Century Gothic"/>
                          <a:ea typeface="Century Gothic"/>
                          <a:cs typeface="Century Gothic"/>
                          <a:sym typeface="Century Gothic"/>
                        </a:rPr>
                        <a:t>Deliverables</a:t>
                      </a:r>
                      <a:endParaRPr dirty="0">
                        <a:latin typeface="Century Gothic"/>
                        <a:ea typeface="Century Gothic"/>
                        <a:cs typeface="Century Gothic"/>
                        <a:sym typeface="Century Gothic"/>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2447275">
                <a:tc>
                  <a:txBody>
                    <a:bodyPr/>
                    <a:lstStyle/>
                    <a:p>
                      <a:pPr marL="0" lvl="0" indent="0" algn="l" rtl="0">
                        <a:lnSpc>
                          <a:spcPct val="115000"/>
                        </a:lnSpc>
                        <a:spcBef>
                          <a:spcPts val="0"/>
                        </a:spcBef>
                        <a:spcAft>
                          <a:spcPts val="0"/>
                        </a:spcAft>
                        <a:buClr>
                          <a:schemeClr val="dk1"/>
                        </a:buClr>
                        <a:buSzPts val="1100"/>
                        <a:buFont typeface="Arial"/>
                        <a:buNone/>
                      </a:pPr>
                      <a:r>
                        <a:rPr lang="en-US">
                          <a:solidFill>
                            <a:schemeClr val="accent1"/>
                          </a:solidFill>
                          <a:latin typeface="Century Gothic"/>
                          <a:ea typeface="Century Gothic"/>
                          <a:cs typeface="Century Gothic"/>
                          <a:sym typeface="Century Gothic"/>
                        </a:rPr>
                        <a:t>1) Smart Traffic Lights Switching and Traffic Density Calculation using Video Processing</a:t>
                      </a:r>
                      <a:endParaRPr>
                        <a:solidFill>
                          <a:schemeClr val="accent1"/>
                        </a:solidFill>
                        <a:latin typeface="Century Gothic"/>
                        <a:ea typeface="Century Gothic"/>
                        <a:cs typeface="Century Gothic"/>
                        <a:sym typeface="Century Gothic"/>
                      </a:endParaRPr>
                    </a:p>
                    <a:p>
                      <a:pPr marL="0" lvl="0" indent="0" algn="l" rtl="0">
                        <a:lnSpc>
                          <a:spcPct val="115000"/>
                        </a:lnSpc>
                        <a:spcBef>
                          <a:spcPts val="0"/>
                        </a:spcBef>
                        <a:spcAft>
                          <a:spcPts val="0"/>
                        </a:spcAft>
                        <a:buClr>
                          <a:schemeClr val="dk1"/>
                        </a:buClr>
                        <a:buSzPts val="1100"/>
                        <a:buFont typeface="Arial"/>
                        <a:buNone/>
                      </a:pPr>
                      <a:endParaRPr>
                        <a:solidFill>
                          <a:schemeClr val="accent1"/>
                        </a:solidFill>
                        <a:latin typeface="Century Gothic"/>
                        <a:ea typeface="Century Gothic"/>
                        <a:cs typeface="Century Gothic"/>
                        <a:sym typeface="Century Gothic"/>
                      </a:endParaRPr>
                    </a:p>
                    <a:p>
                      <a:pPr marL="0" lvl="0" indent="0" algn="l" rtl="0">
                        <a:lnSpc>
                          <a:spcPct val="115000"/>
                        </a:lnSpc>
                        <a:spcBef>
                          <a:spcPts val="0"/>
                        </a:spcBef>
                        <a:spcAft>
                          <a:spcPts val="0"/>
                        </a:spcAft>
                        <a:buClr>
                          <a:schemeClr val="dk1"/>
                        </a:buClr>
                        <a:buSzPts val="1100"/>
                        <a:buFont typeface="Arial"/>
                        <a:buNone/>
                      </a:pPr>
                      <a:r>
                        <a:rPr lang="en-US" b="1">
                          <a:solidFill>
                            <a:schemeClr val="accent1"/>
                          </a:solidFill>
                          <a:latin typeface="Century Gothic"/>
                          <a:ea typeface="Century Gothic"/>
                          <a:cs typeface="Century Gothic"/>
                          <a:sym typeface="Century Gothic"/>
                        </a:rPr>
                        <a:t>Author: </a:t>
                      </a:r>
                      <a:r>
                        <a:rPr lang="en-US">
                          <a:solidFill>
                            <a:schemeClr val="accent1"/>
                          </a:solidFill>
                          <a:latin typeface="Century Gothic"/>
                          <a:ea typeface="Century Gothic"/>
                          <a:cs typeface="Century Gothic"/>
                          <a:sym typeface="Century Gothic"/>
                        </a:rPr>
                        <a:t> Anurag Kanungo, Ayush Sharma, Chetan Singla</a:t>
                      </a:r>
                      <a:endParaRPr>
                        <a:solidFill>
                          <a:schemeClr val="accent1"/>
                        </a:solidFill>
                        <a:latin typeface="Century Gothic"/>
                        <a:ea typeface="Century Gothic"/>
                        <a:cs typeface="Century Gothic"/>
                        <a:sym typeface="Century Gothic"/>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lnSpc>
                          <a:spcPct val="115000"/>
                        </a:lnSpc>
                        <a:spcBef>
                          <a:spcPts val="0"/>
                        </a:spcBef>
                        <a:spcAft>
                          <a:spcPts val="0"/>
                        </a:spcAft>
                        <a:buClr>
                          <a:schemeClr val="dk1"/>
                        </a:buClr>
                        <a:buSzPts val="1100"/>
                        <a:buFont typeface="Arial"/>
                        <a:buNone/>
                      </a:pPr>
                      <a:r>
                        <a:rPr lang="en-US">
                          <a:solidFill>
                            <a:schemeClr val="accent1"/>
                          </a:solidFill>
                          <a:latin typeface="Century Gothic"/>
                          <a:ea typeface="Century Gothic"/>
                          <a:cs typeface="Century Gothic"/>
                          <a:sym typeface="Century Gothic"/>
                        </a:rPr>
                        <a:t>Year of publication: 08 March, 2014</a:t>
                      </a:r>
                      <a:endParaRPr>
                        <a:solidFill>
                          <a:schemeClr val="accent1"/>
                        </a:solidFill>
                        <a:latin typeface="Century Gothic"/>
                        <a:ea typeface="Century Gothic"/>
                        <a:cs typeface="Century Gothic"/>
                        <a:sym typeface="Century Gothic"/>
                      </a:endParaRPr>
                    </a:p>
                    <a:p>
                      <a:pPr marL="0" lvl="0" indent="0" algn="l" rtl="0">
                        <a:lnSpc>
                          <a:spcPct val="115000"/>
                        </a:lnSpc>
                        <a:spcBef>
                          <a:spcPts val="0"/>
                        </a:spcBef>
                        <a:spcAft>
                          <a:spcPts val="0"/>
                        </a:spcAft>
                        <a:buClr>
                          <a:schemeClr val="dk1"/>
                        </a:buClr>
                        <a:buSzPts val="1100"/>
                        <a:buFont typeface="Arial"/>
                        <a:buNone/>
                      </a:pPr>
                      <a:r>
                        <a:rPr lang="en-US">
                          <a:solidFill>
                            <a:schemeClr val="accent1"/>
                          </a:solidFill>
                          <a:latin typeface="Century Gothic"/>
                          <a:ea typeface="Century Gothic"/>
                          <a:cs typeface="Century Gothic"/>
                          <a:sym typeface="Century Gothic"/>
                        </a:rPr>
                        <a:t>| Journal Article | Publisher: IEEE</a:t>
                      </a:r>
                      <a:endParaRPr>
                        <a:solidFill>
                          <a:schemeClr val="accent1"/>
                        </a:solidFill>
                        <a:latin typeface="Century Gothic"/>
                        <a:ea typeface="Century Gothic"/>
                        <a:cs typeface="Century Gothic"/>
                        <a:sym typeface="Century Gothic"/>
                      </a:endParaRPr>
                    </a:p>
                    <a:p>
                      <a:pPr marL="0" lvl="0" indent="0" algn="l" rtl="0">
                        <a:spcBef>
                          <a:spcPts val="0"/>
                        </a:spcBef>
                        <a:spcAft>
                          <a:spcPts val="0"/>
                        </a:spcAft>
                        <a:buNone/>
                      </a:pPr>
                      <a:endParaRPr>
                        <a:solidFill>
                          <a:schemeClr val="accent1"/>
                        </a:solidFill>
                        <a:latin typeface="Century Gothic"/>
                        <a:ea typeface="Century Gothic"/>
                        <a:cs typeface="Century Gothic"/>
                        <a:sym typeface="Century Gothic"/>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lnSpc>
                          <a:spcPct val="115000"/>
                        </a:lnSpc>
                        <a:spcBef>
                          <a:spcPts val="0"/>
                        </a:spcBef>
                        <a:spcAft>
                          <a:spcPts val="0"/>
                        </a:spcAft>
                        <a:buClr>
                          <a:schemeClr val="dk1"/>
                        </a:buClr>
                        <a:buSzPts val="1100"/>
                        <a:buFont typeface="Arial"/>
                        <a:buNone/>
                      </a:pPr>
                      <a:r>
                        <a:rPr lang="en-US">
                          <a:solidFill>
                            <a:schemeClr val="accent1"/>
                          </a:solidFill>
                          <a:latin typeface="Century Gothic"/>
                          <a:ea typeface="Century Gothic"/>
                          <a:cs typeface="Century Gothic"/>
                          <a:sym typeface="Century Gothic"/>
                        </a:rPr>
                        <a:t>Cameras would be capturing video and broadcasting it to the servers were using video and image processing techniques.</a:t>
                      </a:r>
                      <a:endParaRPr>
                        <a:solidFill>
                          <a:schemeClr val="accent1"/>
                        </a:solidFill>
                        <a:latin typeface="Century Gothic"/>
                        <a:ea typeface="Century Gothic"/>
                        <a:cs typeface="Century Gothic"/>
                        <a:sym typeface="Century Gothic"/>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lnSpc>
                          <a:spcPct val="115000"/>
                        </a:lnSpc>
                        <a:spcBef>
                          <a:spcPts val="0"/>
                        </a:spcBef>
                        <a:spcAft>
                          <a:spcPts val="0"/>
                        </a:spcAft>
                        <a:buClr>
                          <a:schemeClr val="dk1"/>
                        </a:buClr>
                        <a:buSzPts val="1100"/>
                        <a:buFont typeface="Arial"/>
                        <a:buNone/>
                      </a:pPr>
                      <a:r>
                        <a:rPr lang="en-US" dirty="0">
                          <a:solidFill>
                            <a:schemeClr val="accent1"/>
                          </a:solidFill>
                          <a:latin typeface="Century Gothic"/>
                          <a:ea typeface="Century Gothic"/>
                          <a:cs typeface="Century Gothic"/>
                          <a:sym typeface="Century Gothic"/>
                        </a:rPr>
                        <a:t>Should be installed with night vision cameras if we use dynamic system</a:t>
                      </a:r>
                      <a:endParaRPr dirty="0">
                        <a:solidFill>
                          <a:schemeClr val="accent1"/>
                        </a:solidFill>
                        <a:latin typeface="Century Gothic"/>
                        <a:ea typeface="Century Gothic"/>
                        <a:cs typeface="Century Gothic"/>
                        <a:sym typeface="Century Gothic"/>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rgbClr val="8E7CC3"/>
        </a:solidFill>
        <a:effectLst/>
      </p:bgPr>
    </p:bg>
    <p:spTree>
      <p:nvGrpSpPr>
        <p:cNvPr id="1" name="Shape 366"/>
        <p:cNvGrpSpPr/>
        <p:nvPr/>
      </p:nvGrpSpPr>
      <p:grpSpPr>
        <a:xfrm>
          <a:off x="0" y="0"/>
          <a:ext cx="0" cy="0"/>
          <a:chOff x="0" y="0"/>
          <a:chExt cx="0" cy="0"/>
        </a:xfrm>
      </p:grpSpPr>
      <p:sp>
        <p:nvSpPr>
          <p:cNvPr id="367" name="Google Shape;367;p27"/>
          <p:cNvSpPr txBox="1">
            <a:spLocks noGrp="1"/>
          </p:cNvSpPr>
          <p:nvPr>
            <p:ph type="title"/>
          </p:nvPr>
        </p:nvSpPr>
        <p:spPr>
          <a:xfrm>
            <a:off x="3627894" y="672850"/>
            <a:ext cx="4936200" cy="5760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lt1"/>
              </a:buClr>
              <a:buSzPts val="2800"/>
              <a:buFont typeface="Century Gothic"/>
              <a:buNone/>
            </a:pPr>
            <a:r>
              <a:rPr lang="en-US">
                <a:solidFill>
                  <a:schemeClr val="accent1"/>
                </a:solidFill>
              </a:rPr>
              <a:t>LITERATURE SURVEY</a:t>
            </a:r>
            <a:endParaRPr>
              <a:solidFill>
                <a:schemeClr val="accent1"/>
              </a:solidFill>
            </a:endParaRPr>
          </a:p>
        </p:txBody>
      </p:sp>
      <p:graphicFrame>
        <p:nvGraphicFramePr>
          <p:cNvPr id="368" name="Google Shape;368;p27"/>
          <p:cNvGraphicFramePr/>
          <p:nvPr>
            <p:extLst>
              <p:ext uri="{D42A27DB-BD31-4B8C-83A1-F6EECF244321}">
                <p14:modId xmlns:p14="http://schemas.microsoft.com/office/powerpoint/2010/main" val="161736716"/>
              </p:ext>
            </p:extLst>
          </p:nvPr>
        </p:nvGraphicFramePr>
        <p:xfrm>
          <a:off x="914400" y="1778375"/>
          <a:ext cx="10302900" cy="3483565"/>
        </p:xfrm>
        <a:graphic>
          <a:graphicData uri="http://schemas.openxmlformats.org/drawingml/2006/table">
            <a:tbl>
              <a:tblPr>
                <a:noFill/>
                <a:tableStyleId>{80F1DD1B-D42A-4B3E-8335-8011248CE8C8}</a:tableStyleId>
              </a:tblPr>
              <a:tblGrid>
                <a:gridCol w="2571750">
                  <a:extLst>
                    <a:ext uri="{9D8B030D-6E8A-4147-A177-3AD203B41FA5}">
                      <a16:colId xmlns:a16="http://schemas.microsoft.com/office/drawing/2014/main" val="20000"/>
                    </a:ext>
                  </a:extLst>
                </a:gridCol>
                <a:gridCol w="2447725">
                  <a:extLst>
                    <a:ext uri="{9D8B030D-6E8A-4147-A177-3AD203B41FA5}">
                      <a16:colId xmlns:a16="http://schemas.microsoft.com/office/drawing/2014/main" val="20001"/>
                    </a:ext>
                  </a:extLst>
                </a:gridCol>
                <a:gridCol w="2695775">
                  <a:extLst>
                    <a:ext uri="{9D8B030D-6E8A-4147-A177-3AD203B41FA5}">
                      <a16:colId xmlns:a16="http://schemas.microsoft.com/office/drawing/2014/main" val="20002"/>
                    </a:ext>
                  </a:extLst>
                </a:gridCol>
                <a:gridCol w="2587650">
                  <a:extLst>
                    <a:ext uri="{9D8B030D-6E8A-4147-A177-3AD203B41FA5}">
                      <a16:colId xmlns:a16="http://schemas.microsoft.com/office/drawing/2014/main" val="20003"/>
                    </a:ext>
                  </a:extLst>
                </a:gridCol>
              </a:tblGrid>
              <a:tr h="917700">
                <a:tc>
                  <a:txBody>
                    <a:bodyPr/>
                    <a:lstStyle/>
                    <a:p>
                      <a:pPr marL="0" lvl="0" indent="0" algn="ctr" rtl="0">
                        <a:lnSpc>
                          <a:spcPct val="150000"/>
                        </a:lnSpc>
                        <a:spcBef>
                          <a:spcPts val="0"/>
                        </a:spcBef>
                        <a:spcAft>
                          <a:spcPts val="0"/>
                        </a:spcAft>
                        <a:buNone/>
                      </a:pPr>
                      <a:endParaRPr b="1">
                        <a:solidFill>
                          <a:schemeClr val="lt1"/>
                        </a:solidFill>
                        <a:latin typeface="Century Gothic" panose="020B0502020202020204" pitchFamily="34" charset="0"/>
                      </a:endParaRPr>
                    </a:p>
                    <a:p>
                      <a:pPr marL="0" lvl="0" indent="0" algn="ctr" rtl="0">
                        <a:lnSpc>
                          <a:spcPct val="150000"/>
                        </a:lnSpc>
                        <a:spcBef>
                          <a:spcPts val="0"/>
                        </a:spcBef>
                        <a:spcAft>
                          <a:spcPts val="0"/>
                        </a:spcAft>
                        <a:buNone/>
                      </a:pPr>
                      <a:r>
                        <a:rPr lang="en-US" b="1">
                          <a:solidFill>
                            <a:schemeClr val="lt1"/>
                          </a:solidFill>
                          <a:latin typeface="Century Gothic" panose="020B0502020202020204" pitchFamily="34" charset="0"/>
                        </a:rPr>
                        <a:t>Title</a:t>
                      </a:r>
                      <a:endParaRPr b="1">
                        <a:solidFill>
                          <a:schemeClr val="lt1"/>
                        </a:solidFill>
                        <a:latin typeface="Century Gothic" panose="020B0502020202020204" pitchFamily="34" charset="0"/>
                      </a:endParaRPr>
                    </a:p>
                    <a:p>
                      <a:pPr marL="0" lvl="0" indent="0" algn="l" rtl="0">
                        <a:spcBef>
                          <a:spcPts val="0"/>
                        </a:spcBef>
                        <a:spcAft>
                          <a:spcPts val="0"/>
                        </a:spcAft>
                        <a:buNone/>
                      </a:pPr>
                      <a:endParaRPr>
                        <a:latin typeface="Century Gothic" panose="020B0502020202020204" pitchFamily="34" charset="0"/>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endParaRPr b="1">
                        <a:solidFill>
                          <a:schemeClr val="lt1"/>
                        </a:solidFill>
                        <a:latin typeface="Century Gothic" panose="020B0502020202020204" pitchFamily="34" charset="0"/>
                      </a:endParaRPr>
                    </a:p>
                    <a:p>
                      <a:pPr marL="0" lvl="0" indent="0" algn="ctr" rtl="0">
                        <a:lnSpc>
                          <a:spcPct val="115000"/>
                        </a:lnSpc>
                        <a:spcBef>
                          <a:spcPts val="0"/>
                        </a:spcBef>
                        <a:spcAft>
                          <a:spcPts val="0"/>
                        </a:spcAft>
                        <a:buNone/>
                      </a:pPr>
                      <a:r>
                        <a:rPr lang="en-US" b="1">
                          <a:solidFill>
                            <a:schemeClr val="lt1"/>
                          </a:solidFill>
                          <a:latin typeface="Century Gothic" panose="020B0502020202020204" pitchFamily="34" charset="0"/>
                        </a:rPr>
                        <a:t>Journal</a:t>
                      </a:r>
                      <a:endParaRPr>
                        <a:latin typeface="Century Gothic" panose="020B0502020202020204" pitchFamily="34" charset="0"/>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endParaRPr b="1">
                        <a:solidFill>
                          <a:schemeClr val="lt1"/>
                        </a:solidFill>
                        <a:latin typeface="Century Gothic" panose="020B0502020202020204" pitchFamily="34" charset="0"/>
                      </a:endParaRPr>
                    </a:p>
                    <a:p>
                      <a:pPr marL="0" lvl="0" indent="0" algn="ctr" rtl="0">
                        <a:lnSpc>
                          <a:spcPct val="115000"/>
                        </a:lnSpc>
                        <a:spcBef>
                          <a:spcPts val="0"/>
                        </a:spcBef>
                        <a:spcAft>
                          <a:spcPts val="0"/>
                        </a:spcAft>
                        <a:buNone/>
                      </a:pPr>
                      <a:r>
                        <a:rPr lang="en-US" b="1">
                          <a:solidFill>
                            <a:schemeClr val="lt1"/>
                          </a:solidFill>
                          <a:latin typeface="Century Gothic" panose="020B0502020202020204" pitchFamily="34" charset="0"/>
                        </a:rPr>
                        <a:t>Technique Used</a:t>
                      </a:r>
                      <a:endParaRPr b="1">
                        <a:solidFill>
                          <a:schemeClr val="lt1"/>
                        </a:solidFill>
                        <a:latin typeface="Century Gothic" panose="020B0502020202020204" pitchFamily="34" charset="0"/>
                      </a:endParaRPr>
                    </a:p>
                    <a:p>
                      <a:pPr marL="0" lvl="0" indent="0" algn="l" rtl="0">
                        <a:spcBef>
                          <a:spcPts val="0"/>
                        </a:spcBef>
                        <a:spcAft>
                          <a:spcPts val="0"/>
                        </a:spcAft>
                        <a:buNone/>
                      </a:pPr>
                      <a:endParaRPr>
                        <a:latin typeface="Century Gothic" panose="020B0502020202020204" pitchFamily="34" charset="0"/>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endParaRPr b="1" dirty="0">
                        <a:solidFill>
                          <a:schemeClr val="lt1"/>
                        </a:solidFill>
                        <a:latin typeface="Century Gothic" panose="020B0502020202020204" pitchFamily="34" charset="0"/>
                      </a:endParaRPr>
                    </a:p>
                    <a:p>
                      <a:pPr marL="0" lvl="0" indent="0" algn="ctr" rtl="0">
                        <a:lnSpc>
                          <a:spcPct val="115000"/>
                        </a:lnSpc>
                        <a:spcBef>
                          <a:spcPts val="0"/>
                        </a:spcBef>
                        <a:spcAft>
                          <a:spcPts val="0"/>
                        </a:spcAft>
                        <a:buNone/>
                      </a:pPr>
                      <a:r>
                        <a:rPr lang="en-US" b="1" dirty="0">
                          <a:solidFill>
                            <a:schemeClr val="lt1"/>
                          </a:solidFill>
                          <a:latin typeface="Century Gothic" panose="020B0502020202020204" pitchFamily="34" charset="0"/>
                        </a:rPr>
                        <a:t>Deliverables</a:t>
                      </a:r>
                      <a:endParaRPr dirty="0">
                        <a:latin typeface="Century Gothic" panose="020B0502020202020204" pitchFamily="34" charset="0"/>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2447275">
                <a:tc>
                  <a:txBody>
                    <a:bodyPr/>
                    <a:lstStyle/>
                    <a:p>
                      <a:pPr marL="0" lvl="0" indent="0" algn="l" rtl="0">
                        <a:lnSpc>
                          <a:spcPct val="115000"/>
                        </a:lnSpc>
                        <a:spcBef>
                          <a:spcPts val="0"/>
                        </a:spcBef>
                        <a:spcAft>
                          <a:spcPts val="0"/>
                        </a:spcAft>
                        <a:buNone/>
                      </a:pPr>
                      <a:r>
                        <a:rPr lang="en-US">
                          <a:solidFill>
                            <a:schemeClr val="accent1"/>
                          </a:solidFill>
                          <a:latin typeface="Century Gothic" panose="020B0502020202020204" pitchFamily="34" charset="0"/>
                        </a:rPr>
                        <a:t>2) STLS: Smart Traffic Lights System for Emergency Response Vehicles</a:t>
                      </a:r>
                      <a:endParaRPr>
                        <a:solidFill>
                          <a:schemeClr val="accent1"/>
                        </a:solidFill>
                        <a:latin typeface="Century Gothic" panose="020B0502020202020204" pitchFamily="34" charset="0"/>
                      </a:endParaRPr>
                    </a:p>
                    <a:p>
                      <a:pPr marL="0" lvl="0" indent="0" algn="l" rtl="0">
                        <a:lnSpc>
                          <a:spcPct val="115000"/>
                        </a:lnSpc>
                        <a:spcBef>
                          <a:spcPts val="0"/>
                        </a:spcBef>
                        <a:spcAft>
                          <a:spcPts val="0"/>
                        </a:spcAft>
                        <a:buNone/>
                      </a:pPr>
                      <a:endParaRPr>
                        <a:solidFill>
                          <a:schemeClr val="accent1"/>
                        </a:solidFill>
                        <a:latin typeface="Century Gothic" panose="020B0502020202020204" pitchFamily="34" charset="0"/>
                      </a:endParaRPr>
                    </a:p>
                    <a:p>
                      <a:pPr marL="0" lvl="0" indent="0" algn="l" rtl="0">
                        <a:lnSpc>
                          <a:spcPct val="115000"/>
                        </a:lnSpc>
                        <a:spcBef>
                          <a:spcPts val="0"/>
                        </a:spcBef>
                        <a:spcAft>
                          <a:spcPts val="0"/>
                        </a:spcAft>
                        <a:buNone/>
                      </a:pPr>
                      <a:r>
                        <a:rPr lang="en-US" b="1">
                          <a:solidFill>
                            <a:schemeClr val="accent1"/>
                          </a:solidFill>
                          <a:latin typeface="Century Gothic" panose="020B0502020202020204" pitchFamily="34" charset="0"/>
                        </a:rPr>
                        <a:t>Authors:</a:t>
                      </a:r>
                      <a:r>
                        <a:rPr lang="en-US">
                          <a:solidFill>
                            <a:schemeClr val="accent1"/>
                          </a:solidFill>
                          <a:latin typeface="Century Gothic" panose="020B0502020202020204" pitchFamily="34" charset="0"/>
                        </a:rPr>
                        <a:t> Khalid M. Almuraykhi, Dr. Muhammad Akhlaq</a:t>
                      </a:r>
                      <a:endParaRPr>
                        <a:solidFill>
                          <a:schemeClr val="accent1"/>
                        </a:solidFill>
                        <a:latin typeface="Century Gothic" panose="020B0502020202020204" pitchFamily="34" charset="0"/>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a:solidFill>
                            <a:schemeClr val="accent1"/>
                          </a:solidFill>
                          <a:latin typeface="Century Gothic" panose="020B0502020202020204" pitchFamily="34" charset="0"/>
                        </a:rPr>
                        <a:t>Year of Publication: 2019 | Journal Article | Publisher: IEEE</a:t>
                      </a:r>
                      <a:endParaRPr>
                        <a:solidFill>
                          <a:schemeClr val="accent1"/>
                        </a:solidFill>
                        <a:latin typeface="Century Gothic" panose="020B0502020202020204" pitchFamily="34" charset="0"/>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a:solidFill>
                            <a:schemeClr val="accent1"/>
                          </a:solidFill>
                          <a:latin typeface="Century Gothic" panose="020B0502020202020204" pitchFamily="34" charset="0"/>
                        </a:rPr>
                        <a:t>The paper proposes a smart traffic lights system (STLS) that uses an Android app, MQTT (Message Queuing Telemetry Transport) protocol, Google maps, micro-controlled traffic lights and the Internet for connecting them together.</a:t>
                      </a:r>
                      <a:endParaRPr>
                        <a:solidFill>
                          <a:schemeClr val="accent1"/>
                        </a:solidFill>
                        <a:latin typeface="Century Gothic" panose="020B0502020202020204" pitchFamily="34" charset="0"/>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dirty="0">
                          <a:solidFill>
                            <a:schemeClr val="accent1"/>
                          </a:solidFill>
                          <a:latin typeface="Century Gothic" panose="020B0502020202020204" pitchFamily="34" charset="0"/>
                        </a:rPr>
                        <a:t>Expensive.</a:t>
                      </a:r>
                      <a:endParaRPr dirty="0">
                        <a:solidFill>
                          <a:schemeClr val="accent1"/>
                        </a:solidFill>
                        <a:latin typeface="Century Gothic" panose="020B0502020202020204" pitchFamily="34" charset="0"/>
                      </a:endParaRPr>
                    </a:p>
                    <a:p>
                      <a:pPr marL="0" lvl="0" indent="0" algn="l" rtl="0">
                        <a:lnSpc>
                          <a:spcPct val="115000"/>
                        </a:lnSpc>
                        <a:spcBef>
                          <a:spcPts val="0"/>
                        </a:spcBef>
                        <a:spcAft>
                          <a:spcPts val="0"/>
                        </a:spcAft>
                        <a:buNone/>
                      </a:pPr>
                      <a:r>
                        <a:rPr lang="en-US" dirty="0">
                          <a:solidFill>
                            <a:schemeClr val="accent1"/>
                          </a:solidFill>
                          <a:latin typeface="Century Gothic" panose="020B0502020202020204" pitchFamily="34" charset="0"/>
                        </a:rPr>
                        <a:t>Requires internet connectivity for functioning.</a:t>
                      </a:r>
                      <a:endParaRPr dirty="0">
                        <a:solidFill>
                          <a:schemeClr val="accent1"/>
                        </a:solidFill>
                        <a:latin typeface="Century Gothic" panose="020B0502020202020204" pitchFamily="34" charset="0"/>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rgbClr val="8E7CC3"/>
        </a:solidFill>
        <a:effectLst/>
      </p:bgPr>
    </p:bg>
    <p:spTree>
      <p:nvGrpSpPr>
        <p:cNvPr id="1" name="Shape 372"/>
        <p:cNvGrpSpPr/>
        <p:nvPr/>
      </p:nvGrpSpPr>
      <p:grpSpPr>
        <a:xfrm>
          <a:off x="0" y="0"/>
          <a:ext cx="0" cy="0"/>
          <a:chOff x="0" y="0"/>
          <a:chExt cx="0" cy="0"/>
        </a:xfrm>
      </p:grpSpPr>
      <p:sp>
        <p:nvSpPr>
          <p:cNvPr id="373" name="Google Shape;373;p28"/>
          <p:cNvSpPr txBox="1">
            <a:spLocks noGrp="1"/>
          </p:cNvSpPr>
          <p:nvPr>
            <p:ph type="title"/>
          </p:nvPr>
        </p:nvSpPr>
        <p:spPr>
          <a:xfrm>
            <a:off x="3627894" y="672850"/>
            <a:ext cx="4936200" cy="5760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lt1"/>
              </a:buClr>
              <a:buSzPts val="2800"/>
              <a:buFont typeface="Century Gothic"/>
              <a:buNone/>
            </a:pPr>
            <a:r>
              <a:rPr lang="en-US">
                <a:solidFill>
                  <a:schemeClr val="accent1"/>
                </a:solidFill>
              </a:rPr>
              <a:t>LITERATURE SURVEY</a:t>
            </a:r>
            <a:endParaRPr>
              <a:solidFill>
                <a:schemeClr val="accent1"/>
              </a:solidFill>
            </a:endParaRPr>
          </a:p>
        </p:txBody>
      </p:sp>
      <p:graphicFrame>
        <p:nvGraphicFramePr>
          <p:cNvPr id="374" name="Google Shape;374;p28"/>
          <p:cNvGraphicFramePr/>
          <p:nvPr>
            <p:extLst>
              <p:ext uri="{D42A27DB-BD31-4B8C-83A1-F6EECF244321}">
                <p14:modId xmlns:p14="http://schemas.microsoft.com/office/powerpoint/2010/main" val="1255854238"/>
              </p:ext>
            </p:extLst>
          </p:nvPr>
        </p:nvGraphicFramePr>
        <p:xfrm>
          <a:off x="914400" y="1778375"/>
          <a:ext cx="10287000" cy="3896237"/>
        </p:xfrm>
        <a:graphic>
          <a:graphicData uri="http://schemas.openxmlformats.org/drawingml/2006/table">
            <a:tbl>
              <a:tblPr>
                <a:noFill/>
                <a:tableStyleId>{80F1DD1B-D42A-4B3E-8335-8011248CE8C8}</a:tableStyleId>
              </a:tblPr>
              <a:tblGrid>
                <a:gridCol w="2571750">
                  <a:extLst>
                    <a:ext uri="{9D8B030D-6E8A-4147-A177-3AD203B41FA5}">
                      <a16:colId xmlns:a16="http://schemas.microsoft.com/office/drawing/2014/main" val="20000"/>
                    </a:ext>
                  </a:extLst>
                </a:gridCol>
                <a:gridCol w="2447725">
                  <a:extLst>
                    <a:ext uri="{9D8B030D-6E8A-4147-A177-3AD203B41FA5}">
                      <a16:colId xmlns:a16="http://schemas.microsoft.com/office/drawing/2014/main" val="20001"/>
                    </a:ext>
                  </a:extLst>
                </a:gridCol>
                <a:gridCol w="2695775">
                  <a:extLst>
                    <a:ext uri="{9D8B030D-6E8A-4147-A177-3AD203B41FA5}">
                      <a16:colId xmlns:a16="http://schemas.microsoft.com/office/drawing/2014/main" val="20002"/>
                    </a:ext>
                  </a:extLst>
                </a:gridCol>
                <a:gridCol w="2571750">
                  <a:extLst>
                    <a:ext uri="{9D8B030D-6E8A-4147-A177-3AD203B41FA5}">
                      <a16:colId xmlns:a16="http://schemas.microsoft.com/office/drawing/2014/main" val="20003"/>
                    </a:ext>
                  </a:extLst>
                </a:gridCol>
              </a:tblGrid>
              <a:tr h="917700">
                <a:tc>
                  <a:txBody>
                    <a:bodyPr/>
                    <a:lstStyle/>
                    <a:p>
                      <a:pPr marL="0" lvl="0" indent="0" algn="ctr" rtl="0">
                        <a:lnSpc>
                          <a:spcPct val="150000"/>
                        </a:lnSpc>
                        <a:spcBef>
                          <a:spcPts val="0"/>
                        </a:spcBef>
                        <a:spcAft>
                          <a:spcPts val="0"/>
                        </a:spcAft>
                        <a:buNone/>
                      </a:pPr>
                      <a:endParaRPr b="1" dirty="0">
                        <a:solidFill>
                          <a:schemeClr val="lt1"/>
                        </a:solidFill>
                        <a:latin typeface="Century Gothic" panose="020B0502020202020204" pitchFamily="34" charset="0"/>
                      </a:endParaRPr>
                    </a:p>
                    <a:p>
                      <a:pPr marL="0" lvl="0" indent="0" algn="ctr" rtl="0">
                        <a:lnSpc>
                          <a:spcPct val="150000"/>
                        </a:lnSpc>
                        <a:spcBef>
                          <a:spcPts val="0"/>
                        </a:spcBef>
                        <a:spcAft>
                          <a:spcPts val="0"/>
                        </a:spcAft>
                        <a:buNone/>
                      </a:pPr>
                      <a:r>
                        <a:rPr lang="en-US" b="1" dirty="0">
                          <a:solidFill>
                            <a:schemeClr val="lt1"/>
                          </a:solidFill>
                          <a:latin typeface="Century Gothic" panose="020B0502020202020204" pitchFamily="34" charset="0"/>
                        </a:rPr>
                        <a:t>Title</a:t>
                      </a:r>
                      <a:endParaRPr b="1" dirty="0">
                        <a:solidFill>
                          <a:schemeClr val="lt1"/>
                        </a:solidFill>
                        <a:latin typeface="Century Gothic" panose="020B0502020202020204" pitchFamily="34" charset="0"/>
                      </a:endParaRPr>
                    </a:p>
                    <a:p>
                      <a:pPr marL="0" lvl="0" indent="0" algn="l" rtl="0">
                        <a:spcBef>
                          <a:spcPts val="0"/>
                        </a:spcBef>
                        <a:spcAft>
                          <a:spcPts val="0"/>
                        </a:spcAft>
                        <a:buNone/>
                      </a:pPr>
                      <a:endParaRPr dirty="0">
                        <a:latin typeface="Century Gothic" panose="020B0502020202020204" pitchFamily="34" charset="0"/>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endParaRPr b="1">
                        <a:solidFill>
                          <a:schemeClr val="lt1"/>
                        </a:solidFill>
                        <a:latin typeface="Century Gothic" panose="020B0502020202020204" pitchFamily="34" charset="0"/>
                      </a:endParaRPr>
                    </a:p>
                    <a:p>
                      <a:pPr marL="0" lvl="0" indent="0" algn="ctr" rtl="0">
                        <a:lnSpc>
                          <a:spcPct val="115000"/>
                        </a:lnSpc>
                        <a:spcBef>
                          <a:spcPts val="0"/>
                        </a:spcBef>
                        <a:spcAft>
                          <a:spcPts val="0"/>
                        </a:spcAft>
                        <a:buNone/>
                      </a:pPr>
                      <a:r>
                        <a:rPr lang="en-US" b="1">
                          <a:solidFill>
                            <a:schemeClr val="lt1"/>
                          </a:solidFill>
                          <a:latin typeface="Century Gothic" panose="020B0502020202020204" pitchFamily="34" charset="0"/>
                        </a:rPr>
                        <a:t>Journal</a:t>
                      </a:r>
                      <a:endParaRPr>
                        <a:latin typeface="Century Gothic" panose="020B0502020202020204" pitchFamily="34" charset="0"/>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endParaRPr b="1">
                        <a:solidFill>
                          <a:schemeClr val="lt1"/>
                        </a:solidFill>
                        <a:latin typeface="Century Gothic" panose="020B0502020202020204" pitchFamily="34" charset="0"/>
                      </a:endParaRPr>
                    </a:p>
                    <a:p>
                      <a:pPr marL="0" lvl="0" indent="0" algn="ctr" rtl="0">
                        <a:lnSpc>
                          <a:spcPct val="115000"/>
                        </a:lnSpc>
                        <a:spcBef>
                          <a:spcPts val="0"/>
                        </a:spcBef>
                        <a:spcAft>
                          <a:spcPts val="0"/>
                        </a:spcAft>
                        <a:buNone/>
                      </a:pPr>
                      <a:r>
                        <a:rPr lang="en-US" b="1">
                          <a:solidFill>
                            <a:schemeClr val="lt1"/>
                          </a:solidFill>
                          <a:latin typeface="Century Gothic" panose="020B0502020202020204" pitchFamily="34" charset="0"/>
                        </a:rPr>
                        <a:t>Technique Used</a:t>
                      </a:r>
                      <a:endParaRPr b="1">
                        <a:solidFill>
                          <a:schemeClr val="lt1"/>
                        </a:solidFill>
                        <a:latin typeface="Century Gothic" panose="020B0502020202020204" pitchFamily="34" charset="0"/>
                      </a:endParaRPr>
                    </a:p>
                    <a:p>
                      <a:pPr marL="0" lvl="0" indent="0" algn="l" rtl="0">
                        <a:spcBef>
                          <a:spcPts val="0"/>
                        </a:spcBef>
                        <a:spcAft>
                          <a:spcPts val="0"/>
                        </a:spcAft>
                        <a:buNone/>
                      </a:pPr>
                      <a:endParaRPr>
                        <a:latin typeface="Century Gothic" panose="020B0502020202020204" pitchFamily="34" charset="0"/>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endParaRPr b="1" dirty="0">
                        <a:solidFill>
                          <a:schemeClr val="lt1"/>
                        </a:solidFill>
                        <a:latin typeface="Century Gothic" panose="020B0502020202020204" pitchFamily="34" charset="0"/>
                      </a:endParaRPr>
                    </a:p>
                    <a:p>
                      <a:pPr marL="0" lvl="0" indent="0" algn="ctr" rtl="0">
                        <a:lnSpc>
                          <a:spcPct val="115000"/>
                        </a:lnSpc>
                        <a:spcBef>
                          <a:spcPts val="0"/>
                        </a:spcBef>
                        <a:spcAft>
                          <a:spcPts val="0"/>
                        </a:spcAft>
                        <a:buNone/>
                      </a:pPr>
                      <a:r>
                        <a:rPr lang="en-US" b="1" dirty="0">
                          <a:solidFill>
                            <a:schemeClr val="lt1"/>
                          </a:solidFill>
                          <a:latin typeface="Century Gothic" panose="020B0502020202020204" pitchFamily="34" charset="0"/>
                        </a:rPr>
                        <a:t>Deliverables</a:t>
                      </a:r>
                      <a:endParaRPr dirty="0">
                        <a:latin typeface="Century Gothic" panose="020B0502020202020204" pitchFamily="34" charset="0"/>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2447275">
                <a:tc>
                  <a:txBody>
                    <a:bodyPr/>
                    <a:lstStyle/>
                    <a:p>
                      <a:pPr marL="0" lvl="0" indent="0" algn="l" rtl="0">
                        <a:lnSpc>
                          <a:spcPct val="115000"/>
                        </a:lnSpc>
                        <a:spcBef>
                          <a:spcPts val="0"/>
                        </a:spcBef>
                        <a:spcAft>
                          <a:spcPts val="0"/>
                        </a:spcAft>
                        <a:buNone/>
                      </a:pPr>
                      <a:r>
                        <a:rPr lang="en-US" dirty="0">
                          <a:solidFill>
                            <a:schemeClr val="accent1"/>
                          </a:solidFill>
                          <a:latin typeface="Century Gothic" panose="020B0502020202020204" pitchFamily="34" charset="0"/>
                        </a:rPr>
                        <a:t>3) Dynamic Local Vehicular Flow Optimization Using Real-Time Traffic Conditions at Multiple Road Intersections</a:t>
                      </a:r>
                      <a:endParaRPr dirty="0">
                        <a:solidFill>
                          <a:schemeClr val="accent1"/>
                        </a:solidFill>
                        <a:latin typeface="Century Gothic" panose="020B0502020202020204" pitchFamily="34" charset="0"/>
                      </a:endParaRPr>
                    </a:p>
                    <a:p>
                      <a:pPr marL="0" lvl="0" indent="0" algn="l" rtl="0">
                        <a:lnSpc>
                          <a:spcPct val="115000"/>
                        </a:lnSpc>
                        <a:spcBef>
                          <a:spcPts val="0"/>
                        </a:spcBef>
                        <a:spcAft>
                          <a:spcPts val="0"/>
                        </a:spcAft>
                        <a:buNone/>
                      </a:pPr>
                      <a:endParaRPr dirty="0">
                        <a:solidFill>
                          <a:schemeClr val="accent1"/>
                        </a:solidFill>
                        <a:latin typeface="Century Gothic" panose="020B0502020202020204" pitchFamily="34" charset="0"/>
                      </a:endParaRPr>
                    </a:p>
                    <a:p>
                      <a:pPr marL="0" lvl="0" indent="0" algn="l" rtl="0">
                        <a:lnSpc>
                          <a:spcPct val="115000"/>
                        </a:lnSpc>
                        <a:spcBef>
                          <a:spcPts val="0"/>
                        </a:spcBef>
                        <a:spcAft>
                          <a:spcPts val="0"/>
                        </a:spcAft>
                        <a:buNone/>
                      </a:pPr>
                      <a:r>
                        <a:rPr lang="en-US" b="1" dirty="0">
                          <a:solidFill>
                            <a:schemeClr val="accent1"/>
                          </a:solidFill>
                          <a:latin typeface="Century Gothic" panose="020B0502020202020204" pitchFamily="34" charset="0"/>
                        </a:rPr>
                        <a:t>Authors: </a:t>
                      </a:r>
                      <a:r>
                        <a:rPr lang="en-US" dirty="0" err="1">
                          <a:solidFill>
                            <a:schemeClr val="accent1"/>
                          </a:solidFill>
                          <a:latin typeface="Century Gothic" panose="020B0502020202020204" pitchFamily="34" charset="0"/>
                        </a:rPr>
                        <a:t>Sookyoung</a:t>
                      </a:r>
                      <a:r>
                        <a:rPr lang="en-US" dirty="0">
                          <a:solidFill>
                            <a:schemeClr val="accent1"/>
                          </a:solidFill>
                          <a:latin typeface="Century Gothic" panose="020B0502020202020204" pitchFamily="34" charset="0"/>
                        </a:rPr>
                        <a:t> Lee; Mohamed Younis; </a:t>
                      </a:r>
                      <a:r>
                        <a:rPr lang="en-US" dirty="0" err="1">
                          <a:solidFill>
                            <a:schemeClr val="accent1"/>
                          </a:solidFill>
                          <a:latin typeface="Century Gothic" panose="020B0502020202020204" pitchFamily="34" charset="0"/>
                        </a:rPr>
                        <a:t>Aiswarya</a:t>
                      </a:r>
                      <a:r>
                        <a:rPr lang="en-US" dirty="0">
                          <a:solidFill>
                            <a:schemeClr val="accent1"/>
                          </a:solidFill>
                          <a:latin typeface="Century Gothic" panose="020B0502020202020204" pitchFamily="34" charset="0"/>
                        </a:rPr>
                        <a:t> Murali; </a:t>
                      </a:r>
                      <a:r>
                        <a:rPr lang="en-US" dirty="0" err="1">
                          <a:solidFill>
                            <a:schemeClr val="accent1"/>
                          </a:solidFill>
                          <a:latin typeface="Century Gothic" panose="020B0502020202020204" pitchFamily="34" charset="0"/>
                        </a:rPr>
                        <a:t>Meejeong</a:t>
                      </a:r>
                      <a:r>
                        <a:rPr lang="en-US" dirty="0">
                          <a:solidFill>
                            <a:schemeClr val="accent1"/>
                          </a:solidFill>
                          <a:latin typeface="Century Gothic" panose="020B0502020202020204" pitchFamily="34" charset="0"/>
                        </a:rPr>
                        <a:t> Lee</a:t>
                      </a:r>
                      <a:endParaRPr dirty="0">
                        <a:solidFill>
                          <a:schemeClr val="accent1"/>
                        </a:solidFill>
                        <a:latin typeface="Century Gothic" panose="020B0502020202020204" pitchFamily="34" charset="0"/>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a:solidFill>
                            <a:schemeClr val="accent1"/>
                          </a:solidFill>
                          <a:latin typeface="Century Gothic" panose="020B0502020202020204" pitchFamily="34" charset="0"/>
                        </a:rPr>
                        <a:t>Year of Publication: 21 February 2019 | Journal Article | Publisher: IEEE</a:t>
                      </a:r>
                      <a:endParaRPr>
                        <a:solidFill>
                          <a:schemeClr val="accent1"/>
                        </a:solidFill>
                        <a:latin typeface="Century Gothic" panose="020B0502020202020204" pitchFamily="34" charset="0"/>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dirty="0">
                          <a:solidFill>
                            <a:schemeClr val="accent1"/>
                          </a:solidFill>
                          <a:latin typeface="Century Gothic" panose="020B0502020202020204" pitchFamily="34" charset="0"/>
                        </a:rPr>
                        <a:t>The paper have presented , a novel traffic flow control algorithm. In each intersection estimates the volume of incoming traffic and also analyzes the congested status of the next road segment for each flow of vehicles.</a:t>
                      </a:r>
                      <a:endParaRPr dirty="0">
                        <a:solidFill>
                          <a:schemeClr val="accent1"/>
                        </a:solidFill>
                        <a:latin typeface="Century Gothic" panose="020B0502020202020204" pitchFamily="34" charset="0"/>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dirty="0">
                          <a:solidFill>
                            <a:schemeClr val="accent1"/>
                          </a:solidFill>
                          <a:latin typeface="Century Gothic" panose="020B0502020202020204" pitchFamily="34" charset="0"/>
                        </a:rPr>
                        <a:t>It allows more vehicles to pass through the road network and decreases their travel time by helping more vehicles move even under high traffic congestion.</a:t>
                      </a:r>
                      <a:endParaRPr dirty="0">
                        <a:solidFill>
                          <a:schemeClr val="accent1"/>
                        </a:solidFill>
                        <a:latin typeface="Century Gothic" panose="020B0502020202020204" pitchFamily="34" charset="0"/>
                      </a:endParaRPr>
                    </a:p>
                    <a:p>
                      <a:pPr marL="0" lvl="0" indent="0" algn="l" rtl="0">
                        <a:lnSpc>
                          <a:spcPct val="115000"/>
                        </a:lnSpc>
                        <a:spcBef>
                          <a:spcPts val="0"/>
                        </a:spcBef>
                        <a:spcAft>
                          <a:spcPts val="0"/>
                        </a:spcAft>
                        <a:buNone/>
                      </a:pPr>
                      <a:r>
                        <a:rPr lang="en-US" dirty="0">
                          <a:solidFill>
                            <a:schemeClr val="accent1"/>
                          </a:solidFill>
                          <a:latin typeface="Century Gothic" panose="020B0502020202020204" pitchFamily="34" charset="0"/>
                        </a:rPr>
                        <a:t>Our future work includes the extension of the proposed algorithm considering pedestrians.</a:t>
                      </a:r>
                      <a:endParaRPr dirty="0">
                        <a:solidFill>
                          <a:schemeClr val="accent1"/>
                        </a:solidFill>
                        <a:latin typeface="Century Gothic" panose="020B0502020202020204" pitchFamily="34" charset="0"/>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rgbClr val="8E7CC3"/>
        </a:solidFill>
        <a:effectLst/>
      </p:bgPr>
    </p:bg>
    <p:spTree>
      <p:nvGrpSpPr>
        <p:cNvPr id="1" name="Shape 378"/>
        <p:cNvGrpSpPr/>
        <p:nvPr/>
      </p:nvGrpSpPr>
      <p:grpSpPr>
        <a:xfrm>
          <a:off x="0" y="0"/>
          <a:ext cx="0" cy="0"/>
          <a:chOff x="0" y="0"/>
          <a:chExt cx="0" cy="0"/>
        </a:xfrm>
      </p:grpSpPr>
      <p:sp>
        <p:nvSpPr>
          <p:cNvPr id="379" name="Google Shape;379;p29"/>
          <p:cNvSpPr txBox="1">
            <a:spLocks noGrp="1"/>
          </p:cNvSpPr>
          <p:nvPr>
            <p:ph type="title"/>
          </p:nvPr>
        </p:nvSpPr>
        <p:spPr>
          <a:xfrm>
            <a:off x="3627894" y="672850"/>
            <a:ext cx="4936200" cy="5760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lt1"/>
              </a:buClr>
              <a:buSzPts val="2800"/>
              <a:buFont typeface="Century Gothic"/>
              <a:buNone/>
            </a:pPr>
            <a:r>
              <a:rPr lang="en-US">
                <a:solidFill>
                  <a:schemeClr val="accent1"/>
                </a:solidFill>
              </a:rPr>
              <a:t>LITERATURE SURVEY</a:t>
            </a:r>
            <a:endParaRPr>
              <a:solidFill>
                <a:schemeClr val="accent1"/>
              </a:solidFill>
            </a:endParaRPr>
          </a:p>
        </p:txBody>
      </p:sp>
      <p:graphicFrame>
        <p:nvGraphicFramePr>
          <p:cNvPr id="380" name="Google Shape;380;p29"/>
          <p:cNvGraphicFramePr/>
          <p:nvPr>
            <p:extLst>
              <p:ext uri="{D42A27DB-BD31-4B8C-83A1-F6EECF244321}">
                <p14:modId xmlns:p14="http://schemas.microsoft.com/office/powerpoint/2010/main" val="1656194573"/>
              </p:ext>
            </p:extLst>
          </p:nvPr>
        </p:nvGraphicFramePr>
        <p:xfrm>
          <a:off x="914400" y="1778375"/>
          <a:ext cx="10287000" cy="4775712"/>
        </p:xfrm>
        <a:graphic>
          <a:graphicData uri="http://schemas.openxmlformats.org/drawingml/2006/table">
            <a:tbl>
              <a:tblPr>
                <a:noFill/>
                <a:tableStyleId>{80F1DD1B-D42A-4B3E-8335-8011248CE8C8}</a:tableStyleId>
              </a:tblPr>
              <a:tblGrid>
                <a:gridCol w="2571750">
                  <a:extLst>
                    <a:ext uri="{9D8B030D-6E8A-4147-A177-3AD203B41FA5}">
                      <a16:colId xmlns:a16="http://schemas.microsoft.com/office/drawing/2014/main" val="20000"/>
                    </a:ext>
                  </a:extLst>
                </a:gridCol>
                <a:gridCol w="2447725">
                  <a:extLst>
                    <a:ext uri="{9D8B030D-6E8A-4147-A177-3AD203B41FA5}">
                      <a16:colId xmlns:a16="http://schemas.microsoft.com/office/drawing/2014/main" val="20001"/>
                    </a:ext>
                  </a:extLst>
                </a:gridCol>
                <a:gridCol w="2695775">
                  <a:extLst>
                    <a:ext uri="{9D8B030D-6E8A-4147-A177-3AD203B41FA5}">
                      <a16:colId xmlns:a16="http://schemas.microsoft.com/office/drawing/2014/main" val="20002"/>
                    </a:ext>
                  </a:extLst>
                </a:gridCol>
                <a:gridCol w="2571750">
                  <a:extLst>
                    <a:ext uri="{9D8B030D-6E8A-4147-A177-3AD203B41FA5}">
                      <a16:colId xmlns:a16="http://schemas.microsoft.com/office/drawing/2014/main" val="20003"/>
                    </a:ext>
                  </a:extLst>
                </a:gridCol>
              </a:tblGrid>
              <a:tr h="917700">
                <a:tc>
                  <a:txBody>
                    <a:bodyPr/>
                    <a:lstStyle/>
                    <a:p>
                      <a:pPr marL="0" lvl="0" indent="0" algn="ctr" rtl="0">
                        <a:lnSpc>
                          <a:spcPct val="150000"/>
                        </a:lnSpc>
                        <a:spcBef>
                          <a:spcPts val="0"/>
                        </a:spcBef>
                        <a:spcAft>
                          <a:spcPts val="0"/>
                        </a:spcAft>
                        <a:buNone/>
                      </a:pPr>
                      <a:endParaRPr b="1">
                        <a:solidFill>
                          <a:schemeClr val="lt1"/>
                        </a:solidFill>
                        <a:latin typeface="Century Gothic" panose="020B0502020202020204" pitchFamily="34" charset="0"/>
                      </a:endParaRPr>
                    </a:p>
                    <a:p>
                      <a:pPr marL="0" lvl="0" indent="0" algn="ctr" rtl="0">
                        <a:lnSpc>
                          <a:spcPct val="150000"/>
                        </a:lnSpc>
                        <a:spcBef>
                          <a:spcPts val="0"/>
                        </a:spcBef>
                        <a:spcAft>
                          <a:spcPts val="0"/>
                        </a:spcAft>
                        <a:buNone/>
                      </a:pPr>
                      <a:r>
                        <a:rPr lang="en-US" b="1">
                          <a:solidFill>
                            <a:schemeClr val="lt1"/>
                          </a:solidFill>
                          <a:latin typeface="Century Gothic" panose="020B0502020202020204" pitchFamily="34" charset="0"/>
                        </a:rPr>
                        <a:t>Title</a:t>
                      </a:r>
                      <a:endParaRPr b="1">
                        <a:solidFill>
                          <a:schemeClr val="lt1"/>
                        </a:solidFill>
                        <a:latin typeface="Century Gothic" panose="020B0502020202020204" pitchFamily="34" charset="0"/>
                      </a:endParaRPr>
                    </a:p>
                    <a:p>
                      <a:pPr marL="0" lvl="0" indent="0" algn="l" rtl="0">
                        <a:spcBef>
                          <a:spcPts val="0"/>
                        </a:spcBef>
                        <a:spcAft>
                          <a:spcPts val="0"/>
                        </a:spcAft>
                        <a:buNone/>
                      </a:pPr>
                      <a:endParaRPr>
                        <a:latin typeface="Century Gothic" panose="020B0502020202020204" pitchFamily="34" charset="0"/>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endParaRPr b="1">
                        <a:solidFill>
                          <a:schemeClr val="lt1"/>
                        </a:solidFill>
                        <a:latin typeface="Century Gothic" panose="020B0502020202020204" pitchFamily="34" charset="0"/>
                      </a:endParaRPr>
                    </a:p>
                    <a:p>
                      <a:pPr marL="0" lvl="0" indent="0" algn="ctr" rtl="0">
                        <a:lnSpc>
                          <a:spcPct val="115000"/>
                        </a:lnSpc>
                        <a:spcBef>
                          <a:spcPts val="0"/>
                        </a:spcBef>
                        <a:spcAft>
                          <a:spcPts val="0"/>
                        </a:spcAft>
                        <a:buNone/>
                      </a:pPr>
                      <a:r>
                        <a:rPr lang="en-US" b="1">
                          <a:solidFill>
                            <a:schemeClr val="lt1"/>
                          </a:solidFill>
                          <a:latin typeface="Century Gothic" panose="020B0502020202020204" pitchFamily="34" charset="0"/>
                        </a:rPr>
                        <a:t>Journal</a:t>
                      </a:r>
                      <a:endParaRPr>
                        <a:latin typeface="Century Gothic" panose="020B0502020202020204" pitchFamily="34" charset="0"/>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endParaRPr b="1">
                        <a:solidFill>
                          <a:schemeClr val="lt1"/>
                        </a:solidFill>
                        <a:latin typeface="Century Gothic" panose="020B0502020202020204" pitchFamily="34" charset="0"/>
                      </a:endParaRPr>
                    </a:p>
                    <a:p>
                      <a:pPr marL="0" lvl="0" indent="0" algn="ctr" rtl="0">
                        <a:lnSpc>
                          <a:spcPct val="115000"/>
                        </a:lnSpc>
                        <a:spcBef>
                          <a:spcPts val="0"/>
                        </a:spcBef>
                        <a:spcAft>
                          <a:spcPts val="0"/>
                        </a:spcAft>
                        <a:buNone/>
                      </a:pPr>
                      <a:r>
                        <a:rPr lang="en-US" b="1">
                          <a:solidFill>
                            <a:schemeClr val="lt1"/>
                          </a:solidFill>
                          <a:latin typeface="Century Gothic" panose="020B0502020202020204" pitchFamily="34" charset="0"/>
                        </a:rPr>
                        <a:t>Technique Used</a:t>
                      </a:r>
                      <a:endParaRPr b="1">
                        <a:solidFill>
                          <a:schemeClr val="lt1"/>
                        </a:solidFill>
                        <a:latin typeface="Century Gothic" panose="020B0502020202020204" pitchFamily="34" charset="0"/>
                      </a:endParaRPr>
                    </a:p>
                    <a:p>
                      <a:pPr marL="0" lvl="0" indent="0" algn="l" rtl="0">
                        <a:spcBef>
                          <a:spcPts val="0"/>
                        </a:spcBef>
                        <a:spcAft>
                          <a:spcPts val="0"/>
                        </a:spcAft>
                        <a:buNone/>
                      </a:pPr>
                      <a:endParaRPr>
                        <a:latin typeface="Century Gothic" panose="020B0502020202020204" pitchFamily="34" charset="0"/>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endParaRPr b="1" dirty="0">
                        <a:solidFill>
                          <a:schemeClr val="lt1"/>
                        </a:solidFill>
                        <a:latin typeface="Century Gothic" panose="020B0502020202020204" pitchFamily="34" charset="0"/>
                      </a:endParaRPr>
                    </a:p>
                    <a:p>
                      <a:pPr marL="0" lvl="0" indent="0" algn="ctr" rtl="0">
                        <a:lnSpc>
                          <a:spcPct val="115000"/>
                        </a:lnSpc>
                        <a:spcBef>
                          <a:spcPts val="0"/>
                        </a:spcBef>
                        <a:spcAft>
                          <a:spcPts val="0"/>
                        </a:spcAft>
                        <a:buNone/>
                      </a:pPr>
                      <a:r>
                        <a:rPr lang="en-US" b="1" dirty="0">
                          <a:solidFill>
                            <a:schemeClr val="lt1"/>
                          </a:solidFill>
                          <a:latin typeface="Century Gothic" panose="020B0502020202020204" pitchFamily="34" charset="0"/>
                        </a:rPr>
                        <a:t>Deliverables</a:t>
                      </a:r>
                      <a:endParaRPr dirty="0">
                        <a:latin typeface="Century Gothic" panose="020B0502020202020204" pitchFamily="34" charset="0"/>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2447275">
                <a:tc>
                  <a:txBody>
                    <a:bodyPr/>
                    <a:lstStyle/>
                    <a:p>
                      <a:pPr marL="0" lvl="0" indent="0" algn="l" rtl="0">
                        <a:lnSpc>
                          <a:spcPct val="115000"/>
                        </a:lnSpc>
                        <a:spcBef>
                          <a:spcPts val="0"/>
                        </a:spcBef>
                        <a:spcAft>
                          <a:spcPts val="0"/>
                        </a:spcAft>
                        <a:buNone/>
                      </a:pPr>
                      <a:r>
                        <a:rPr lang="en-US" dirty="0">
                          <a:solidFill>
                            <a:schemeClr val="accent1"/>
                          </a:solidFill>
                          <a:latin typeface="Century Gothic" panose="020B0502020202020204" pitchFamily="34" charset="0"/>
                        </a:rPr>
                        <a:t>4) Traffic Flow Management of Autonomous Vehicles Using Deep Reinforcement Learning and Smart Rerouting</a:t>
                      </a:r>
                      <a:endParaRPr dirty="0">
                        <a:solidFill>
                          <a:schemeClr val="accent1"/>
                        </a:solidFill>
                        <a:latin typeface="Century Gothic" panose="020B0502020202020204" pitchFamily="34" charset="0"/>
                      </a:endParaRPr>
                    </a:p>
                    <a:p>
                      <a:pPr marL="0" lvl="0" indent="0" algn="l" rtl="0">
                        <a:lnSpc>
                          <a:spcPct val="115000"/>
                        </a:lnSpc>
                        <a:spcBef>
                          <a:spcPts val="0"/>
                        </a:spcBef>
                        <a:spcAft>
                          <a:spcPts val="0"/>
                        </a:spcAft>
                        <a:buNone/>
                      </a:pPr>
                      <a:r>
                        <a:rPr lang="en-US" b="1" dirty="0">
                          <a:solidFill>
                            <a:schemeClr val="accent1"/>
                          </a:solidFill>
                          <a:latin typeface="Century Gothic" panose="020B0502020202020204" pitchFamily="34" charset="0"/>
                        </a:rPr>
                        <a:t>Authors: </a:t>
                      </a:r>
                      <a:r>
                        <a:rPr lang="en-US" dirty="0">
                          <a:solidFill>
                            <a:schemeClr val="accent1"/>
                          </a:solidFill>
                          <a:latin typeface="Century Gothic" panose="020B0502020202020204" pitchFamily="34" charset="0"/>
                        </a:rPr>
                        <a:t>Anum Mushtaq; Irfan </a:t>
                      </a:r>
                      <a:r>
                        <a:rPr lang="en-US" dirty="0" err="1">
                          <a:solidFill>
                            <a:schemeClr val="accent1"/>
                          </a:solidFill>
                          <a:latin typeface="Century Gothic" panose="020B0502020202020204" pitchFamily="34" charset="0"/>
                        </a:rPr>
                        <a:t>Ul</a:t>
                      </a:r>
                      <a:r>
                        <a:rPr lang="en-US" dirty="0">
                          <a:solidFill>
                            <a:schemeClr val="accent1"/>
                          </a:solidFill>
                          <a:latin typeface="Century Gothic" panose="020B0502020202020204" pitchFamily="34" charset="0"/>
                        </a:rPr>
                        <a:t> Haq; Muhammad Usman Imtiaz; </a:t>
                      </a:r>
                      <a:r>
                        <a:rPr lang="en-US" dirty="0" err="1">
                          <a:solidFill>
                            <a:schemeClr val="accent1"/>
                          </a:solidFill>
                          <a:latin typeface="Century Gothic" panose="020B0502020202020204" pitchFamily="34" charset="0"/>
                        </a:rPr>
                        <a:t>Asifullah</a:t>
                      </a:r>
                      <a:r>
                        <a:rPr lang="en-US" dirty="0">
                          <a:solidFill>
                            <a:schemeClr val="accent1"/>
                          </a:solidFill>
                          <a:latin typeface="Century Gothic" panose="020B0502020202020204" pitchFamily="34" charset="0"/>
                        </a:rPr>
                        <a:t> Khan; </a:t>
                      </a:r>
                      <a:r>
                        <a:rPr lang="en-US" dirty="0" err="1">
                          <a:solidFill>
                            <a:schemeClr val="accent1"/>
                          </a:solidFill>
                          <a:latin typeface="Century Gothic" panose="020B0502020202020204" pitchFamily="34" charset="0"/>
                        </a:rPr>
                        <a:t>Omair</a:t>
                      </a:r>
                      <a:r>
                        <a:rPr lang="en-US" dirty="0">
                          <a:solidFill>
                            <a:schemeClr val="accent1"/>
                          </a:solidFill>
                          <a:latin typeface="Century Gothic" panose="020B0502020202020204" pitchFamily="34" charset="0"/>
                        </a:rPr>
                        <a:t> Shafiq</a:t>
                      </a:r>
                      <a:endParaRPr dirty="0">
                        <a:solidFill>
                          <a:schemeClr val="accent1"/>
                        </a:solidFill>
                        <a:latin typeface="Century Gothic" panose="020B0502020202020204" pitchFamily="34" charset="0"/>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a:solidFill>
                            <a:schemeClr val="accent1"/>
                          </a:solidFill>
                          <a:latin typeface="Century Gothic" panose="020B0502020202020204" pitchFamily="34" charset="0"/>
                        </a:rPr>
                        <a:t>Year of Publication: 02 March 2021| Journal Article | Publisher: IEEE</a:t>
                      </a:r>
                      <a:endParaRPr>
                        <a:solidFill>
                          <a:schemeClr val="accent1"/>
                        </a:solidFill>
                        <a:latin typeface="Century Gothic" panose="020B0502020202020204" pitchFamily="34" charset="0"/>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a:solidFill>
                            <a:schemeClr val="accent1"/>
                          </a:solidFill>
                          <a:latin typeface="Century Gothic" panose="020B0502020202020204" pitchFamily="34" charset="0"/>
                        </a:rPr>
                        <a:t>The paper has present a two-phased approach to control the traffic and avoid congestion in scenarios where all vehicles behave autonomously. In the first phase, it build a deep reinforcement learning-based intelligent traffic light module to optimize traffic flow during congestion. In the second phase of the approach, it proposed a smart rerouting technique that considers the congestion on the intersection by adjusting a thresh-hold limit and calculating travel times for each vehicle’s O-D matrix.</a:t>
                      </a:r>
                      <a:endParaRPr sz="1200">
                        <a:solidFill>
                          <a:schemeClr val="accent1"/>
                        </a:solidFill>
                        <a:latin typeface="Century Gothic" panose="020B0502020202020204" pitchFamily="34" charset="0"/>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dirty="0">
                          <a:solidFill>
                            <a:schemeClr val="accent1"/>
                          </a:solidFill>
                          <a:latin typeface="Century Gothic" panose="020B0502020202020204" pitchFamily="34" charset="0"/>
                        </a:rPr>
                        <a:t>It is observed that traffic signals are using longer queue lengths and waiting times to adjust dynamically.</a:t>
                      </a:r>
                      <a:endParaRPr dirty="0">
                        <a:solidFill>
                          <a:schemeClr val="accent1"/>
                        </a:solidFill>
                        <a:latin typeface="Century Gothic" panose="020B0502020202020204" pitchFamily="34" charset="0"/>
                      </a:endParaRPr>
                    </a:p>
                    <a:p>
                      <a:pPr marL="0" lvl="0" indent="0" algn="l" rtl="0">
                        <a:lnSpc>
                          <a:spcPct val="115000"/>
                        </a:lnSpc>
                        <a:spcBef>
                          <a:spcPts val="0"/>
                        </a:spcBef>
                        <a:spcAft>
                          <a:spcPts val="0"/>
                        </a:spcAft>
                        <a:buNone/>
                      </a:pPr>
                      <a:r>
                        <a:rPr lang="en-US" dirty="0">
                          <a:solidFill>
                            <a:schemeClr val="accent1"/>
                          </a:solidFill>
                          <a:latin typeface="Century Gothic" panose="020B0502020202020204" pitchFamily="34" charset="0"/>
                        </a:rPr>
                        <a:t>In future, this approach can be extend to more complex road networks, with multiple signal intersections, and real-world road data set.</a:t>
                      </a:r>
                      <a:endParaRPr dirty="0">
                        <a:solidFill>
                          <a:schemeClr val="accent1"/>
                        </a:solidFill>
                        <a:latin typeface="Century Gothic" panose="020B0502020202020204" pitchFamily="34" charset="0"/>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rgbClr val="8E7CC3"/>
        </a:solidFill>
        <a:effectLst/>
      </p:bgPr>
    </p:bg>
    <p:spTree>
      <p:nvGrpSpPr>
        <p:cNvPr id="1" name="Shape 384"/>
        <p:cNvGrpSpPr/>
        <p:nvPr/>
      </p:nvGrpSpPr>
      <p:grpSpPr>
        <a:xfrm>
          <a:off x="0" y="0"/>
          <a:ext cx="0" cy="0"/>
          <a:chOff x="0" y="0"/>
          <a:chExt cx="0" cy="0"/>
        </a:xfrm>
      </p:grpSpPr>
      <p:sp>
        <p:nvSpPr>
          <p:cNvPr id="385" name="Google Shape;385;p30"/>
          <p:cNvSpPr txBox="1">
            <a:spLocks noGrp="1"/>
          </p:cNvSpPr>
          <p:nvPr>
            <p:ph type="title"/>
          </p:nvPr>
        </p:nvSpPr>
        <p:spPr>
          <a:xfrm>
            <a:off x="1119300" y="672850"/>
            <a:ext cx="9953400" cy="5799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CBDFFF"/>
              </a:buClr>
              <a:buSzPts val="2800"/>
              <a:buFont typeface="Century Gothic"/>
              <a:buNone/>
            </a:pPr>
            <a:r>
              <a:rPr lang="en-US">
                <a:solidFill>
                  <a:schemeClr val="accent1"/>
                </a:solidFill>
              </a:rPr>
              <a:t>EXISTING SYSTEM</a:t>
            </a:r>
            <a:endParaRPr>
              <a:solidFill>
                <a:schemeClr val="accent1"/>
              </a:solidFill>
            </a:endParaRPr>
          </a:p>
        </p:txBody>
      </p:sp>
      <p:sp>
        <p:nvSpPr>
          <p:cNvPr id="386" name="Google Shape;386;p30"/>
          <p:cNvSpPr txBox="1">
            <a:spLocks noGrp="1"/>
          </p:cNvSpPr>
          <p:nvPr>
            <p:ph type="body" idx="1"/>
          </p:nvPr>
        </p:nvSpPr>
        <p:spPr>
          <a:xfrm>
            <a:off x="766050" y="1523725"/>
            <a:ext cx="10659900" cy="51777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dirty="0">
                <a:solidFill>
                  <a:schemeClr val="dk2"/>
                </a:solidFill>
              </a:rPr>
              <a:t>     </a:t>
            </a:r>
            <a:r>
              <a:rPr lang="en-US" sz="1800" dirty="0">
                <a:solidFill>
                  <a:schemeClr val="dk2"/>
                </a:solidFill>
                <a:latin typeface="Century Gothic"/>
                <a:ea typeface="Century Gothic"/>
                <a:cs typeface="Century Gothic"/>
                <a:sym typeface="Century Gothic"/>
              </a:rPr>
              <a:t>Current traffic management systems use either static methods or manual operation by police officers. </a:t>
            </a:r>
            <a:endParaRPr sz="1800" dirty="0">
              <a:solidFill>
                <a:schemeClr val="dk2"/>
              </a:solidFill>
              <a:latin typeface="Century Gothic"/>
              <a:ea typeface="Century Gothic"/>
              <a:cs typeface="Century Gothic"/>
              <a:sym typeface="Century Gothic"/>
            </a:endParaRPr>
          </a:p>
          <a:p>
            <a:pPr marL="0" lvl="0" indent="0" algn="ctr" rtl="0">
              <a:spcBef>
                <a:spcPts val="0"/>
              </a:spcBef>
              <a:spcAft>
                <a:spcPts val="0"/>
              </a:spcAft>
              <a:buNone/>
            </a:pPr>
            <a:endParaRPr dirty="0">
              <a:solidFill>
                <a:schemeClr val="dk2"/>
              </a:solidFill>
            </a:endParaRPr>
          </a:p>
          <a:p>
            <a:pPr marL="0" lvl="0" indent="0" algn="ctr" rtl="0">
              <a:spcBef>
                <a:spcPts val="0"/>
              </a:spcBef>
              <a:spcAft>
                <a:spcPts val="0"/>
              </a:spcAft>
              <a:buClr>
                <a:schemeClr val="dk1"/>
              </a:buClr>
              <a:buSzPts val="1100"/>
              <a:buFont typeface="Arial"/>
              <a:buNone/>
            </a:pPr>
            <a:endParaRPr dirty="0">
              <a:solidFill>
                <a:schemeClr val="dk2"/>
              </a:solidFill>
              <a:latin typeface="Century Gothic"/>
              <a:ea typeface="Century Gothic"/>
              <a:cs typeface="Century Gothic"/>
              <a:sym typeface="Century Gothic"/>
            </a:endParaRPr>
          </a:p>
          <a:p>
            <a:pPr marL="457200" lvl="0" indent="0" algn="ctr" rtl="0">
              <a:lnSpc>
                <a:spcPct val="150000"/>
              </a:lnSpc>
              <a:spcBef>
                <a:spcPts val="0"/>
              </a:spcBef>
              <a:spcAft>
                <a:spcPts val="0"/>
              </a:spcAft>
              <a:buNone/>
            </a:pPr>
            <a:endParaRPr dirty="0">
              <a:solidFill>
                <a:schemeClr val="dk2"/>
              </a:solidFill>
              <a:latin typeface="Century Gothic"/>
              <a:ea typeface="Century Gothic"/>
              <a:cs typeface="Century Gothic"/>
              <a:sym typeface="Century Gothic"/>
            </a:endParaRPr>
          </a:p>
        </p:txBody>
      </p:sp>
      <p:sp>
        <p:nvSpPr>
          <p:cNvPr id="387" name="Google Shape;387;p30"/>
          <p:cNvSpPr/>
          <p:nvPr/>
        </p:nvSpPr>
        <p:spPr>
          <a:xfrm>
            <a:off x="1780076" y="2666758"/>
            <a:ext cx="1584600" cy="1584600"/>
          </a:xfrm>
          <a:prstGeom prst="ellipse">
            <a:avLst/>
          </a:prstGeom>
          <a:solidFill>
            <a:schemeClr val="accent1"/>
          </a:solidFill>
          <a:ln w="1905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88" name="Google Shape;388;p30"/>
          <p:cNvSpPr/>
          <p:nvPr/>
        </p:nvSpPr>
        <p:spPr>
          <a:xfrm>
            <a:off x="6387443" y="2648158"/>
            <a:ext cx="1584600" cy="1584600"/>
          </a:xfrm>
          <a:prstGeom prst="ellipse">
            <a:avLst/>
          </a:prstGeom>
          <a:solidFill>
            <a:schemeClr val="accent1"/>
          </a:solidFill>
          <a:ln w="1905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Arial"/>
              <a:ea typeface="Arial"/>
              <a:cs typeface="Arial"/>
              <a:sym typeface="Arial"/>
            </a:endParaRPr>
          </a:p>
        </p:txBody>
      </p:sp>
      <p:sp>
        <p:nvSpPr>
          <p:cNvPr id="389" name="Google Shape;389;p30"/>
          <p:cNvSpPr/>
          <p:nvPr/>
        </p:nvSpPr>
        <p:spPr>
          <a:xfrm>
            <a:off x="8738519" y="2666758"/>
            <a:ext cx="1584600" cy="1584600"/>
          </a:xfrm>
          <a:prstGeom prst="ellipse">
            <a:avLst/>
          </a:prstGeom>
          <a:solidFill>
            <a:schemeClr val="accent1"/>
          </a:solidFill>
          <a:ln w="1905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B4A7D6"/>
              </a:solidFill>
              <a:latin typeface="Arial"/>
              <a:ea typeface="Arial"/>
              <a:cs typeface="Arial"/>
              <a:sym typeface="Arial"/>
            </a:endParaRPr>
          </a:p>
        </p:txBody>
      </p:sp>
      <p:sp>
        <p:nvSpPr>
          <p:cNvPr id="390" name="Google Shape;390;p30"/>
          <p:cNvSpPr txBox="1">
            <a:spLocks noGrp="1"/>
          </p:cNvSpPr>
          <p:nvPr>
            <p:ph type="body" idx="1"/>
          </p:nvPr>
        </p:nvSpPr>
        <p:spPr>
          <a:xfrm>
            <a:off x="1718890" y="2934793"/>
            <a:ext cx="1707000" cy="1048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accent6"/>
              </a:buClr>
              <a:buSzPts val="1600"/>
              <a:buNone/>
            </a:pPr>
            <a:r>
              <a:rPr lang="en-US" sz="1400" b="1" dirty="0" err="1">
                <a:solidFill>
                  <a:schemeClr val="lt1"/>
                </a:solidFill>
                <a:latin typeface="Century Gothic"/>
                <a:ea typeface="Century Gothic"/>
                <a:cs typeface="Century Gothic"/>
                <a:sym typeface="Century Gothic"/>
              </a:rPr>
              <a:t>Labour</a:t>
            </a:r>
            <a:r>
              <a:rPr lang="en-US" sz="1400" b="1" dirty="0">
                <a:solidFill>
                  <a:schemeClr val="lt1"/>
                </a:solidFill>
                <a:latin typeface="Century Gothic"/>
                <a:ea typeface="Century Gothic"/>
                <a:cs typeface="Century Gothic"/>
                <a:sym typeface="Century Gothic"/>
              </a:rPr>
              <a:t> Intensive</a:t>
            </a:r>
            <a:endParaRPr sz="1400" b="1" dirty="0">
              <a:solidFill>
                <a:schemeClr val="lt1"/>
              </a:solidFill>
              <a:latin typeface="Century Gothic"/>
              <a:ea typeface="Century Gothic"/>
              <a:cs typeface="Century Gothic"/>
              <a:sym typeface="Century Gothic"/>
            </a:endParaRPr>
          </a:p>
        </p:txBody>
      </p:sp>
      <p:sp>
        <p:nvSpPr>
          <p:cNvPr id="391" name="Google Shape;391;p30"/>
          <p:cNvSpPr txBox="1">
            <a:spLocks noGrp="1"/>
          </p:cNvSpPr>
          <p:nvPr>
            <p:ph type="body" idx="2"/>
          </p:nvPr>
        </p:nvSpPr>
        <p:spPr>
          <a:xfrm>
            <a:off x="6326232" y="2916106"/>
            <a:ext cx="1707000" cy="1048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accent6"/>
              </a:buClr>
              <a:buSzPts val="1600"/>
              <a:buNone/>
            </a:pPr>
            <a:r>
              <a:rPr lang="en-US" sz="1400" b="1" dirty="0">
                <a:solidFill>
                  <a:schemeClr val="lt1"/>
                </a:solidFill>
                <a:latin typeface="Century Gothic"/>
                <a:ea typeface="Century Gothic"/>
                <a:cs typeface="Century Gothic"/>
                <a:sym typeface="Century Gothic"/>
              </a:rPr>
              <a:t>Hardware implementation </a:t>
            </a:r>
            <a:endParaRPr sz="1100" b="1" dirty="0">
              <a:solidFill>
                <a:schemeClr val="lt1"/>
              </a:solidFill>
              <a:latin typeface="Century Gothic"/>
              <a:ea typeface="Century Gothic"/>
              <a:cs typeface="Century Gothic"/>
              <a:sym typeface="Century Gothic"/>
            </a:endParaRPr>
          </a:p>
        </p:txBody>
      </p:sp>
      <p:sp>
        <p:nvSpPr>
          <p:cNvPr id="392" name="Google Shape;392;p30"/>
          <p:cNvSpPr txBox="1">
            <a:spLocks noGrp="1"/>
          </p:cNvSpPr>
          <p:nvPr>
            <p:ph type="body" idx="3"/>
          </p:nvPr>
        </p:nvSpPr>
        <p:spPr>
          <a:xfrm>
            <a:off x="8677308" y="2955531"/>
            <a:ext cx="1707000" cy="1048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accent6"/>
              </a:buClr>
              <a:buSzPts val="1600"/>
              <a:buNone/>
            </a:pPr>
            <a:r>
              <a:rPr lang="en-US" b="1">
                <a:solidFill>
                  <a:schemeClr val="lt1"/>
                </a:solidFill>
                <a:latin typeface="Century Gothic"/>
                <a:ea typeface="Century Gothic"/>
                <a:cs typeface="Century Gothic"/>
                <a:sym typeface="Century Gothic"/>
              </a:rPr>
              <a:t>Not Scalable</a:t>
            </a:r>
            <a:endParaRPr b="1">
              <a:solidFill>
                <a:schemeClr val="lt1"/>
              </a:solidFill>
              <a:latin typeface="Century Gothic"/>
              <a:ea typeface="Century Gothic"/>
              <a:cs typeface="Century Gothic"/>
              <a:sym typeface="Century Gothic"/>
            </a:endParaRPr>
          </a:p>
        </p:txBody>
      </p:sp>
      <p:sp>
        <p:nvSpPr>
          <p:cNvPr id="393" name="Google Shape;393;p30"/>
          <p:cNvSpPr txBox="1">
            <a:spLocks noGrp="1"/>
          </p:cNvSpPr>
          <p:nvPr>
            <p:ph type="body" idx="4"/>
          </p:nvPr>
        </p:nvSpPr>
        <p:spPr>
          <a:xfrm>
            <a:off x="1568438" y="4376700"/>
            <a:ext cx="2007900" cy="1149000"/>
          </a:xfrm>
          <a:prstGeom prst="rect">
            <a:avLst/>
          </a:prstGeom>
          <a:noFill/>
          <a:ln>
            <a:noFill/>
          </a:ln>
        </p:spPr>
        <p:txBody>
          <a:bodyPr spcFirstLastPara="1" wrap="square" lIns="91425" tIns="45700" rIns="91425" bIns="45700" anchor="t" anchorCtr="0">
            <a:noAutofit/>
          </a:bodyPr>
          <a:lstStyle/>
          <a:p>
            <a:pPr marL="0" lvl="0" indent="0" algn="ctr" rtl="0">
              <a:lnSpc>
                <a:spcPct val="125000"/>
              </a:lnSpc>
              <a:spcBef>
                <a:spcPts val="0"/>
              </a:spcBef>
              <a:spcAft>
                <a:spcPts val="0"/>
              </a:spcAft>
              <a:buClr>
                <a:schemeClr val="lt1"/>
              </a:buClr>
              <a:buSzPts val="1400"/>
              <a:buNone/>
            </a:pPr>
            <a:r>
              <a:rPr lang="en-US">
                <a:solidFill>
                  <a:schemeClr val="accent1"/>
                </a:solidFill>
                <a:latin typeface="Century Gothic"/>
                <a:ea typeface="Century Gothic"/>
                <a:cs typeface="Century Gothic"/>
                <a:sym typeface="Century Gothic"/>
              </a:rPr>
              <a:t>Using police personnel to manage traffic manually.</a:t>
            </a:r>
            <a:endParaRPr>
              <a:solidFill>
                <a:schemeClr val="accent1"/>
              </a:solidFill>
              <a:latin typeface="Century Gothic"/>
              <a:ea typeface="Century Gothic"/>
              <a:cs typeface="Century Gothic"/>
              <a:sym typeface="Century Gothic"/>
            </a:endParaRPr>
          </a:p>
        </p:txBody>
      </p:sp>
      <p:sp>
        <p:nvSpPr>
          <p:cNvPr id="394" name="Google Shape;394;p30"/>
          <p:cNvSpPr txBox="1">
            <a:spLocks noGrp="1"/>
          </p:cNvSpPr>
          <p:nvPr>
            <p:ph type="body" idx="5"/>
          </p:nvPr>
        </p:nvSpPr>
        <p:spPr>
          <a:xfrm>
            <a:off x="5964281" y="4358108"/>
            <a:ext cx="2430900" cy="1149000"/>
          </a:xfrm>
          <a:prstGeom prst="rect">
            <a:avLst/>
          </a:prstGeom>
          <a:noFill/>
          <a:ln>
            <a:noFill/>
          </a:ln>
        </p:spPr>
        <p:txBody>
          <a:bodyPr spcFirstLastPara="1" wrap="square" lIns="91425" tIns="45700" rIns="91425" bIns="45700" anchor="t" anchorCtr="0">
            <a:noAutofit/>
          </a:bodyPr>
          <a:lstStyle/>
          <a:p>
            <a:pPr marL="0" lvl="0" indent="0" algn="ctr" rtl="0">
              <a:lnSpc>
                <a:spcPct val="125000"/>
              </a:lnSpc>
              <a:spcBef>
                <a:spcPts val="0"/>
              </a:spcBef>
              <a:spcAft>
                <a:spcPts val="0"/>
              </a:spcAft>
              <a:buClr>
                <a:schemeClr val="lt1"/>
              </a:buClr>
              <a:buSzPts val="1400"/>
              <a:buNone/>
            </a:pPr>
            <a:r>
              <a:rPr lang="en-US">
                <a:solidFill>
                  <a:schemeClr val="accent1"/>
                </a:solidFill>
                <a:latin typeface="Century Gothic"/>
                <a:ea typeface="Century Gothic"/>
                <a:cs typeface="Century Gothic"/>
                <a:sym typeface="Century Gothic"/>
              </a:rPr>
              <a:t>For priority based systems, hardware implementation costs are expensive.</a:t>
            </a:r>
            <a:endParaRPr>
              <a:solidFill>
                <a:schemeClr val="accent1"/>
              </a:solidFill>
              <a:latin typeface="Century Gothic"/>
              <a:ea typeface="Century Gothic"/>
              <a:cs typeface="Century Gothic"/>
              <a:sym typeface="Century Gothic"/>
            </a:endParaRPr>
          </a:p>
        </p:txBody>
      </p:sp>
      <p:sp>
        <p:nvSpPr>
          <p:cNvPr id="395" name="Google Shape;395;p30"/>
          <p:cNvSpPr txBox="1">
            <a:spLocks noGrp="1"/>
          </p:cNvSpPr>
          <p:nvPr>
            <p:ph type="body" idx="6"/>
          </p:nvPr>
        </p:nvSpPr>
        <p:spPr>
          <a:xfrm>
            <a:off x="3735912" y="4376700"/>
            <a:ext cx="2068800" cy="1149000"/>
          </a:xfrm>
          <a:prstGeom prst="rect">
            <a:avLst/>
          </a:prstGeom>
          <a:noFill/>
          <a:ln>
            <a:noFill/>
          </a:ln>
        </p:spPr>
        <p:txBody>
          <a:bodyPr spcFirstLastPara="1" wrap="square" lIns="91425" tIns="45700" rIns="91425" bIns="45700" anchor="t" anchorCtr="0">
            <a:noAutofit/>
          </a:bodyPr>
          <a:lstStyle/>
          <a:p>
            <a:pPr marL="0" lvl="0" indent="0" algn="ctr" rtl="0">
              <a:lnSpc>
                <a:spcPct val="125000"/>
              </a:lnSpc>
              <a:spcBef>
                <a:spcPts val="0"/>
              </a:spcBef>
              <a:spcAft>
                <a:spcPts val="0"/>
              </a:spcAft>
              <a:buClr>
                <a:schemeClr val="lt1"/>
              </a:buClr>
              <a:buSzPts val="1400"/>
              <a:buNone/>
            </a:pPr>
            <a:r>
              <a:rPr lang="en-US">
                <a:solidFill>
                  <a:schemeClr val="accent1"/>
                </a:solidFill>
                <a:latin typeface="Century Gothic"/>
                <a:ea typeface="Century Gothic"/>
                <a:cs typeface="Century Gothic"/>
                <a:sym typeface="Century Gothic"/>
              </a:rPr>
              <a:t>Due to static time allocation the system has low efficiency.</a:t>
            </a:r>
            <a:r>
              <a:rPr lang="en-US">
                <a:solidFill>
                  <a:srgbClr val="F2F2F2"/>
                </a:solidFill>
                <a:latin typeface="Century Gothic"/>
                <a:ea typeface="Century Gothic"/>
                <a:cs typeface="Century Gothic"/>
                <a:sym typeface="Century Gothic"/>
              </a:rPr>
              <a:t> </a:t>
            </a:r>
            <a:endParaRPr>
              <a:solidFill>
                <a:srgbClr val="F2F2F2"/>
              </a:solidFill>
              <a:latin typeface="Century Gothic"/>
              <a:ea typeface="Century Gothic"/>
              <a:cs typeface="Century Gothic"/>
              <a:sym typeface="Century Gothic"/>
            </a:endParaRPr>
          </a:p>
          <a:p>
            <a:pPr marL="0" lvl="0" indent="0" algn="ctr" rtl="0">
              <a:lnSpc>
                <a:spcPct val="125000"/>
              </a:lnSpc>
              <a:spcBef>
                <a:spcPts val="0"/>
              </a:spcBef>
              <a:spcAft>
                <a:spcPts val="0"/>
              </a:spcAft>
              <a:buClr>
                <a:schemeClr val="lt1"/>
              </a:buClr>
              <a:buSzPts val="1400"/>
              <a:buNone/>
            </a:pPr>
            <a:endParaRPr>
              <a:solidFill>
                <a:srgbClr val="F2F2F2"/>
              </a:solidFill>
              <a:latin typeface="Century Gothic"/>
              <a:ea typeface="Century Gothic"/>
              <a:cs typeface="Century Gothic"/>
              <a:sym typeface="Century Gothic"/>
            </a:endParaRPr>
          </a:p>
          <a:p>
            <a:pPr marL="0" lvl="0" indent="0" algn="ctr" rtl="0">
              <a:lnSpc>
                <a:spcPct val="125000"/>
              </a:lnSpc>
              <a:spcBef>
                <a:spcPts val="0"/>
              </a:spcBef>
              <a:spcAft>
                <a:spcPts val="0"/>
              </a:spcAft>
              <a:buClr>
                <a:schemeClr val="lt1"/>
              </a:buClr>
              <a:buSzPts val="1400"/>
              <a:buNone/>
            </a:pPr>
            <a:endParaRPr>
              <a:solidFill>
                <a:srgbClr val="F2F2F2"/>
              </a:solidFill>
              <a:latin typeface="Century Gothic"/>
              <a:ea typeface="Century Gothic"/>
              <a:cs typeface="Century Gothic"/>
              <a:sym typeface="Century Gothic"/>
            </a:endParaRPr>
          </a:p>
        </p:txBody>
      </p:sp>
      <p:sp>
        <p:nvSpPr>
          <p:cNvPr id="396" name="Google Shape;396;p30"/>
          <p:cNvSpPr/>
          <p:nvPr/>
        </p:nvSpPr>
        <p:spPr>
          <a:xfrm>
            <a:off x="3978018" y="2666758"/>
            <a:ext cx="1584600" cy="1584600"/>
          </a:xfrm>
          <a:prstGeom prst="ellipse">
            <a:avLst/>
          </a:prstGeom>
          <a:solidFill>
            <a:schemeClr val="accent1"/>
          </a:solidFill>
          <a:ln w="1905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SzPts val="1600"/>
              <a:buNone/>
            </a:pPr>
            <a:endParaRPr b="1">
              <a:solidFill>
                <a:srgbClr val="F2F2F2"/>
              </a:solidFill>
              <a:latin typeface="Century Gothic"/>
              <a:ea typeface="Century Gothic"/>
              <a:cs typeface="Century Gothic"/>
              <a:sym typeface="Century Gothic"/>
            </a:endParaRPr>
          </a:p>
          <a:p>
            <a:pPr marL="0" lvl="0" indent="0" algn="ctr" rtl="0">
              <a:spcBef>
                <a:spcPts val="0"/>
              </a:spcBef>
              <a:spcAft>
                <a:spcPts val="0"/>
              </a:spcAft>
              <a:buClr>
                <a:schemeClr val="accent6"/>
              </a:buClr>
              <a:buSzPts val="1600"/>
              <a:buFont typeface="Arial"/>
              <a:buNone/>
            </a:pPr>
            <a:r>
              <a:rPr lang="en-US" b="1">
                <a:solidFill>
                  <a:schemeClr val="lt1"/>
                </a:solidFill>
                <a:latin typeface="Century Gothic"/>
                <a:ea typeface="Century Gothic"/>
                <a:cs typeface="Century Gothic"/>
                <a:sym typeface="Century Gothic"/>
              </a:rPr>
              <a:t>Inefficient</a:t>
            </a:r>
            <a:endParaRPr b="1">
              <a:solidFill>
                <a:schemeClr val="lt1"/>
              </a:solidFill>
              <a:latin typeface="Century Gothic"/>
              <a:ea typeface="Century Gothic"/>
              <a:cs typeface="Century Gothic"/>
              <a:sym typeface="Century Gothic"/>
            </a:endParaRPr>
          </a:p>
          <a:p>
            <a:pPr marL="0" marR="0" lvl="0" indent="0" algn="ctr" rtl="0">
              <a:spcBef>
                <a:spcPts val="0"/>
              </a:spcBef>
              <a:spcAft>
                <a:spcPts val="0"/>
              </a:spcAft>
              <a:buNone/>
            </a:pPr>
            <a:endParaRPr sz="1800" b="1">
              <a:solidFill>
                <a:schemeClr val="lt1"/>
              </a:solidFill>
              <a:latin typeface="Century Gothic"/>
              <a:ea typeface="Century Gothic"/>
              <a:cs typeface="Century Gothic"/>
              <a:sym typeface="Century Gothic"/>
            </a:endParaRPr>
          </a:p>
        </p:txBody>
      </p:sp>
      <p:sp>
        <p:nvSpPr>
          <p:cNvPr id="397" name="Google Shape;397;p30"/>
          <p:cNvSpPr txBox="1"/>
          <p:nvPr/>
        </p:nvSpPr>
        <p:spPr>
          <a:xfrm>
            <a:off x="8438063" y="4358100"/>
            <a:ext cx="21855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solidFill>
                  <a:schemeClr val="accent1"/>
                </a:solidFill>
                <a:latin typeface="Century Gothic"/>
                <a:ea typeface="Century Gothic"/>
                <a:cs typeface="Century Gothic"/>
                <a:sym typeface="Century Gothic"/>
              </a:rPr>
              <a:t>Inadequate software implementation hinders scalability and accessibility.</a:t>
            </a:r>
            <a:endParaRPr>
              <a:solidFill>
                <a:schemeClr val="accent1"/>
              </a:solidFill>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rgbClr val="8E7CC3"/>
        </a:solidFill>
        <a:effectLst/>
      </p:bgPr>
    </p:bg>
    <p:spTree>
      <p:nvGrpSpPr>
        <p:cNvPr id="1" name="Shape 402"/>
        <p:cNvGrpSpPr/>
        <p:nvPr/>
      </p:nvGrpSpPr>
      <p:grpSpPr>
        <a:xfrm>
          <a:off x="0" y="0"/>
          <a:ext cx="0" cy="0"/>
          <a:chOff x="0" y="0"/>
          <a:chExt cx="0" cy="0"/>
        </a:xfrm>
      </p:grpSpPr>
      <p:sp>
        <p:nvSpPr>
          <p:cNvPr id="403" name="Google Shape;403;p31"/>
          <p:cNvSpPr txBox="1">
            <a:spLocks noGrp="1"/>
          </p:cNvSpPr>
          <p:nvPr>
            <p:ph type="title"/>
          </p:nvPr>
        </p:nvSpPr>
        <p:spPr>
          <a:xfrm>
            <a:off x="4003649" y="709075"/>
            <a:ext cx="4184700" cy="6675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lt1"/>
              </a:buClr>
              <a:buSzPts val="2800"/>
              <a:buFont typeface="Century Gothic"/>
              <a:buNone/>
            </a:pPr>
            <a:r>
              <a:rPr lang="en-US">
                <a:solidFill>
                  <a:schemeClr val="accent1"/>
                </a:solidFill>
              </a:rPr>
              <a:t>PROPOSED SYSTEM </a:t>
            </a:r>
            <a:endParaRPr>
              <a:solidFill>
                <a:schemeClr val="accent1"/>
              </a:solidFill>
            </a:endParaRPr>
          </a:p>
        </p:txBody>
      </p:sp>
      <p:sp>
        <p:nvSpPr>
          <p:cNvPr id="404" name="Google Shape;404;p31"/>
          <p:cNvSpPr txBox="1"/>
          <p:nvPr/>
        </p:nvSpPr>
        <p:spPr>
          <a:xfrm>
            <a:off x="1607511" y="1590738"/>
            <a:ext cx="8692480" cy="194014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chemeClr val="accent6"/>
              </a:buClr>
              <a:buSzPts val="1800"/>
              <a:buFont typeface="Arial"/>
              <a:buNone/>
            </a:pPr>
            <a:endParaRPr sz="1800" b="0" i="0" u="none" strike="noStrike" cap="none">
              <a:solidFill>
                <a:srgbClr val="CBDFFF"/>
              </a:solidFill>
              <a:latin typeface="Calibri"/>
              <a:ea typeface="Calibri"/>
              <a:cs typeface="Calibri"/>
              <a:sym typeface="Calibri"/>
            </a:endParaRPr>
          </a:p>
        </p:txBody>
      </p:sp>
      <p:sp>
        <p:nvSpPr>
          <p:cNvPr id="405" name="Google Shape;405;p31"/>
          <p:cNvSpPr txBox="1"/>
          <p:nvPr/>
        </p:nvSpPr>
        <p:spPr>
          <a:xfrm>
            <a:off x="6856260" y="3821245"/>
            <a:ext cx="3008700" cy="348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9DF2FF"/>
              </a:buClr>
              <a:buSzPts val="1600"/>
              <a:buFont typeface="Arial"/>
              <a:buNone/>
            </a:pPr>
            <a:r>
              <a:rPr lang="en-US" sz="1600" b="1" i="0" u="none" strike="noStrike" cap="none">
                <a:solidFill>
                  <a:schemeClr val="accent1"/>
                </a:solidFill>
                <a:latin typeface="Century Gothic"/>
                <a:ea typeface="Century Gothic"/>
                <a:cs typeface="Century Gothic"/>
                <a:sym typeface="Century Gothic"/>
              </a:rPr>
              <a:t>Identify Traffic Density </a:t>
            </a:r>
            <a:endParaRPr>
              <a:solidFill>
                <a:schemeClr val="accent1"/>
              </a:solidFill>
            </a:endParaRPr>
          </a:p>
        </p:txBody>
      </p:sp>
      <p:sp>
        <p:nvSpPr>
          <p:cNvPr id="406" name="Google Shape;406;p31"/>
          <p:cNvSpPr txBox="1"/>
          <p:nvPr/>
        </p:nvSpPr>
        <p:spPr>
          <a:xfrm>
            <a:off x="2327121" y="5281826"/>
            <a:ext cx="3008700" cy="348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9DF2FF"/>
              </a:buClr>
              <a:buSzPts val="1600"/>
              <a:buFont typeface="Arial"/>
              <a:buNone/>
            </a:pPr>
            <a:r>
              <a:rPr lang="en-US" sz="1600" b="1" i="0" u="none" strike="noStrike" cap="none">
                <a:solidFill>
                  <a:schemeClr val="accent1"/>
                </a:solidFill>
                <a:latin typeface="Century Gothic"/>
                <a:ea typeface="Century Gothic"/>
                <a:cs typeface="Century Gothic"/>
                <a:sym typeface="Century Gothic"/>
              </a:rPr>
              <a:t>Dynamic Management </a:t>
            </a:r>
            <a:endParaRPr>
              <a:solidFill>
                <a:schemeClr val="accent1"/>
              </a:solidFill>
            </a:endParaRPr>
          </a:p>
        </p:txBody>
      </p:sp>
      <p:sp>
        <p:nvSpPr>
          <p:cNvPr id="407" name="Google Shape;407;p31"/>
          <p:cNvSpPr txBox="1"/>
          <p:nvPr/>
        </p:nvSpPr>
        <p:spPr>
          <a:xfrm>
            <a:off x="6856260" y="5269729"/>
            <a:ext cx="3008700" cy="348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9DF2FF"/>
              </a:buClr>
              <a:buSzPts val="1600"/>
              <a:buFont typeface="Arial"/>
              <a:buNone/>
            </a:pPr>
            <a:r>
              <a:rPr lang="en-US" sz="1600" b="1" i="0" u="none" strike="noStrike" cap="none">
                <a:solidFill>
                  <a:schemeClr val="accent1"/>
                </a:solidFill>
                <a:latin typeface="Century Gothic"/>
                <a:ea typeface="Century Gothic"/>
                <a:cs typeface="Century Gothic"/>
                <a:sym typeface="Century Gothic"/>
              </a:rPr>
              <a:t>Emergency Override </a:t>
            </a:r>
            <a:endParaRPr>
              <a:solidFill>
                <a:schemeClr val="accent1"/>
              </a:solidFill>
            </a:endParaRPr>
          </a:p>
        </p:txBody>
      </p:sp>
      <p:sp>
        <p:nvSpPr>
          <p:cNvPr id="408" name="Google Shape;408;p31"/>
          <p:cNvSpPr txBox="1"/>
          <p:nvPr/>
        </p:nvSpPr>
        <p:spPr>
          <a:xfrm>
            <a:off x="2327121" y="3821245"/>
            <a:ext cx="3008700" cy="348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9DF2FF"/>
              </a:buClr>
              <a:buSzPts val="1600"/>
              <a:buFont typeface="Arial"/>
              <a:buNone/>
            </a:pPr>
            <a:r>
              <a:rPr lang="en-US" sz="1600" b="1" i="0" u="none" strike="noStrike" cap="none">
                <a:solidFill>
                  <a:schemeClr val="accent1"/>
                </a:solidFill>
                <a:latin typeface="Century Gothic"/>
                <a:ea typeface="Century Gothic"/>
                <a:cs typeface="Century Gothic"/>
                <a:sym typeface="Century Gothic"/>
              </a:rPr>
              <a:t>Video Pre-processing </a:t>
            </a:r>
            <a:endParaRPr>
              <a:solidFill>
                <a:schemeClr val="accent1"/>
              </a:solidFill>
            </a:endParaRPr>
          </a:p>
        </p:txBody>
      </p:sp>
      <p:sp>
        <p:nvSpPr>
          <p:cNvPr id="409" name="Google Shape;409;p31"/>
          <p:cNvSpPr txBox="1"/>
          <p:nvPr/>
        </p:nvSpPr>
        <p:spPr>
          <a:xfrm>
            <a:off x="996300" y="1557725"/>
            <a:ext cx="10199400" cy="1923900"/>
          </a:xfrm>
          <a:prstGeom prst="rect">
            <a:avLst/>
          </a:prstGeom>
          <a:noFill/>
          <a:ln>
            <a:noFill/>
          </a:ln>
        </p:spPr>
        <p:txBody>
          <a:bodyPr spcFirstLastPara="1" wrap="square" lIns="91425" tIns="45700" rIns="91425" bIns="45700" anchor="t" anchorCtr="0">
            <a:spAutoFit/>
          </a:bodyPr>
          <a:lstStyle/>
          <a:p>
            <a:pPr marL="0" lvl="0" indent="0" algn="l" rtl="0">
              <a:lnSpc>
                <a:spcPct val="150000"/>
              </a:lnSpc>
              <a:spcBef>
                <a:spcPts val="0"/>
              </a:spcBef>
              <a:spcAft>
                <a:spcPts val="0"/>
              </a:spcAft>
              <a:buClr>
                <a:schemeClr val="dk1"/>
              </a:buClr>
              <a:buSzPts val="1100"/>
              <a:buFont typeface="Arial"/>
              <a:buNone/>
            </a:pPr>
            <a:r>
              <a:rPr lang="en-US" sz="1700">
                <a:solidFill>
                  <a:schemeClr val="accent1"/>
                </a:solidFill>
                <a:latin typeface="Century Gothic"/>
                <a:ea typeface="Century Gothic"/>
                <a:cs typeface="Century Gothic"/>
                <a:sym typeface="Century Gothic"/>
              </a:rPr>
              <a:t>The proposed system is a comprehensive model that utilizes advanced algorithms like YOLO,  hardware components, and machine learning techniques for traffic optimization and emergency vehicle detection. </a:t>
            </a:r>
            <a:endParaRPr sz="1700">
              <a:solidFill>
                <a:schemeClr val="accent1"/>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1"/>
              </a:buClr>
              <a:buSzPts val="1100"/>
              <a:buFont typeface="Arial"/>
              <a:buNone/>
            </a:pPr>
            <a:endParaRPr sz="1700">
              <a:solidFill>
                <a:schemeClr val="accent1"/>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rgbClr val="F2F2F2"/>
              </a:buClr>
              <a:buSzPts val="1800"/>
              <a:buFont typeface="Century Gothic"/>
              <a:buNone/>
            </a:pPr>
            <a:r>
              <a:rPr lang="en-US" sz="1700" b="0" i="0" u="none" strike="noStrike" cap="none">
                <a:solidFill>
                  <a:schemeClr val="accent1"/>
                </a:solidFill>
                <a:latin typeface="Century Gothic"/>
                <a:ea typeface="Century Gothic"/>
                <a:cs typeface="Century Gothic"/>
                <a:sym typeface="Century Gothic"/>
              </a:rPr>
              <a:t>Our system is designed to offer the following features : - </a:t>
            </a:r>
            <a:endParaRPr sz="1700">
              <a:solidFill>
                <a:schemeClr val="accent1"/>
              </a:solidFill>
            </a:endParaRPr>
          </a:p>
        </p:txBody>
      </p:sp>
    </p:spTree>
  </p:cSld>
  <p:clrMapOvr>
    <a:masterClrMapping/>
  </p:clrMapOvr>
</p:sld>
</file>

<file path=ppt/theme/theme1.xml><?xml version="1.0" encoding="utf-8"?>
<a:theme xmlns:a="http://schemas.openxmlformats.org/drawingml/2006/main" name="Office Theme">
  <a:themeElements>
    <a:clrScheme name="Custom 18">
      <a:dk1>
        <a:srgbClr val="000000"/>
      </a:dk1>
      <a:lt1>
        <a:srgbClr val="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TotalTime>
  <Words>1209</Words>
  <Application>Microsoft Office PowerPoint</Application>
  <PresentationFormat>Widescreen</PresentationFormat>
  <Paragraphs>182</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Calibri</vt:lpstr>
      <vt:lpstr>Arial</vt:lpstr>
      <vt:lpstr>Courier New</vt:lpstr>
      <vt:lpstr>Century Gothic</vt:lpstr>
      <vt:lpstr>Office Theme</vt:lpstr>
      <vt:lpstr>DYNAMIC TRAFFIC MANAGEMENT  AND  OVERRIDE SYSTEM FOR EMERGENCY VEHICLES </vt:lpstr>
      <vt:lpstr>CONTENTS</vt:lpstr>
      <vt:lpstr>INTRODUCTION</vt:lpstr>
      <vt:lpstr>LITERATURE SURVEY</vt:lpstr>
      <vt:lpstr>LITERATURE SURVEY</vt:lpstr>
      <vt:lpstr>LITERATURE SURVEY</vt:lpstr>
      <vt:lpstr>LITERATURE SURVEY</vt:lpstr>
      <vt:lpstr>EXISTING SYSTEM</vt:lpstr>
      <vt:lpstr>PROPOSED SYSTEM </vt:lpstr>
      <vt:lpstr>PowerPoint Presentation</vt:lpstr>
      <vt:lpstr>MODULAR DESIGN</vt:lpstr>
      <vt:lpstr>MODULE 1 </vt:lpstr>
      <vt:lpstr>MODULE 2 </vt:lpstr>
      <vt:lpstr>MODULE 3 </vt:lpstr>
      <vt:lpstr>MODULE 4 </vt:lpstr>
      <vt:lpstr>SAMPLE SCREENSHOTS - MOD 1 &amp; 2 </vt:lpstr>
      <vt:lpstr>SAMPLE SCREENSHOTS - MOD 3 </vt:lpstr>
      <vt:lpstr>SAMPLE SCREENSHOTS - MOD 4</vt:lpstr>
      <vt:lpstr>CONCLUSIONS</vt:lpstr>
      <vt:lpstr>CHALLENGES </vt:lpstr>
      <vt:lpstr>FUTURE SCOPE</vt:lpstr>
      <vt:lpstr>LIVE DEMO </vt:lpstr>
      <vt:lpstr>THANK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TRAFFIC MANAGEMENT  AND  OVERRIDE SYSTEM FOR EMERGENCY VEHICLES</dc:title>
  <dc:creator>AKSHIN</dc:creator>
  <cp:lastModifiedBy>Akshin Anish</cp:lastModifiedBy>
  <cp:revision>3</cp:revision>
  <dcterms:modified xsi:type="dcterms:W3CDTF">2023-07-23T07:50:48Z</dcterms:modified>
</cp:coreProperties>
</file>